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6" r:id="rId3"/>
    <p:sldMasterId id="2147483720" r:id="rId4"/>
    <p:sldMasterId id="2147483756" r:id="rId5"/>
    <p:sldMasterId id="2147483780" r:id="rId6"/>
    <p:sldMasterId id="2147483804" r:id="rId7"/>
    <p:sldMasterId id="2147483828" r:id="rId8"/>
    <p:sldMasterId id="2147483840" r:id="rId9"/>
  </p:sldMasterIdLst>
  <p:notesMasterIdLst>
    <p:notesMasterId r:id="rId36"/>
  </p:notesMasterIdLst>
  <p:sldIdLst>
    <p:sldId id="267" r:id="rId10"/>
    <p:sldId id="268" r:id="rId11"/>
    <p:sldId id="276" r:id="rId12"/>
    <p:sldId id="277" r:id="rId13"/>
    <p:sldId id="278" r:id="rId14"/>
    <p:sldId id="263" r:id="rId15"/>
    <p:sldId id="264" r:id="rId16"/>
    <p:sldId id="265" r:id="rId17"/>
    <p:sldId id="281" r:id="rId18"/>
    <p:sldId id="282" r:id="rId19"/>
    <p:sldId id="279" r:id="rId20"/>
    <p:sldId id="270" r:id="rId21"/>
    <p:sldId id="272" r:id="rId22"/>
    <p:sldId id="283" r:id="rId23"/>
    <p:sldId id="273" r:id="rId24"/>
    <p:sldId id="274" r:id="rId25"/>
    <p:sldId id="275" r:id="rId26"/>
    <p:sldId id="300" r:id="rId27"/>
    <p:sldId id="284" r:id="rId28"/>
    <p:sldId id="287" r:id="rId29"/>
    <p:sldId id="289" r:id="rId30"/>
    <p:sldId id="292" r:id="rId31"/>
    <p:sldId id="294" r:id="rId32"/>
    <p:sldId id="296" r:id="rId33"/>
    <p:sldId id="298" r:id="rId34"/>
    <p:sldId id="299" r:id="rId35"/>
  </p:sldIdLst>
  <p:sldSz cx="9144000" cy="6858000" type="screen4x3"/>
  <p:notesSz cx="6858000" cy="9144000"/>
  <p:defaultTextStyle>
    <a:defPPr>
      <a:defRPr lang="en-US"/>
    </a:defPPr>
    <a:lvl1pPr marL="0" algn="l" defTabSz="913194" rtl="0" eaLnBrk="1" latinLnBrk="0" hangingPunct="1">
      <a:defRPr sz="1800" kern="1200">
        <a:solidFill>
          <a:schemeClr val="tx1"/>
        </a:solidFill>
        <a:latin typeface="+mn-lt"/>
        <a:ea typeface="+mn-ea"/>
        <a:cs typeface="+mn-cs"/>
      </a:defRPr>
    </a:lvl1pPr>
    <a:lvl2pPr marL="456597" algn="l" defTabSz="913194" rtl="0" eaLnBrk="1" latinLnBrk="0" hangingPunct="1">
      <a:defRPr sz="1800" kern="1200">
        <a:solidFill>
          <a:schemeClr val="tx1"/>
        </a:solidFill>
        <a:latin typeface="+mn-lt"/>
        <a:ea typeface="+mn-ea"/>
        <a:cs typeface="+mn-cs"/>
      </a:defRPr>
    </a:lvl2pPr>
    <a:lvl3pPr marL="913194" algn="l" defTabSz="913194" rtl="0" eaLnBrk="1" latinLnBrk="0" hangingPunct="1">
      <a:defRPr sz="1800" kern="1200">
        <a:solidFill>
          <a:schemeClr val="tx1"/>
        </a:solidFill>
        <a:latin typeface="+mn-lt"/>
        <a:ea typeface="+mn-ea"/>
        <a:cs typeface="+mn-cs"/>
      </a:defRPr>
    </a:lvl3pPr>
    <a:lvl4pPr marL="1369791" algn="l" defTabSz="913194" rtl="0" eaLnBrk="1" latinLnBrk="0" hangingPunct="1">
      <a:defRPr sz="1800" kern="1200">
        <a:solidFill>
          <a:schemeClr val="tx1"/>
        </a:solidFill>
        <a:latin typeface="+mn-lt"/>
        <a:ea typeface="+mn-ea"/>
        <a:cs typeface="+mn-cs"/>
      </a:defRPr>
    </a:lvl4pPr>
    <a:lvl5pPr marL="1826388" algn="l" defTabSz="913194" rtl="0" eaLnBrk="1" latinLnBrk="0" hangingPunct="1">
      <a:defRPr sz="1800" kern="1200">
        <a:solidFill>
          <a:schemeClr val="tx1"/>
        </a:solidFill>
        <a:latin typeface="+mn-lt"/>
        <a:ea typeface="+mn-ea"/>
        <a:cs typeface="+mn-cs"/>
      </a:defRPr>
    </a:lvl5pPr>
    <a:lvl6pPr marL="2282985" algn="l" defTabSz="913194" rtl="0" eaLnBrk="1" latinLnBrk="0" hangingPunct="1">
      <a:defRPr sz="1800" kern="1200">
        <a:solidFill>
          <a:schemeClr val="tx1"/>
        </a:solidFill>
        <a:latin typeface="+mn-lt"/>
        <a:ea typeface="+mn-ea"/>
        <a:cs typeface="+mn-cs"/>
      </a:defRPr>
    </a:lvl6pPr>
    <a:lvl7pPr marL="2739582" algn="l" defTabSz="913194" rtl="0" eaLnBrk="1" latinLnBrk="0" hangingPunct="1">
      <a:defRPr sz="1800" kern="1200">
        <a:solidFill>
          <a:schemeClr val="tx1"/>
        </a:solidFill>
        <a:latin typeface="+mn-lt"/>
        <a:ea typeface="+mn-ea"/>
        <a:cs typeface="+mn-cs"/>
      </a:defRPr>
    </a:lvl7pPr>
    <a:lvl8pPr marL="3196112" algn="l" defTabSz="913194" rtl="0" eaLnBrk="1" latinLnBrk="0" hangingPunct="1">
      <a:defRPr sz="1800" kern="1200">
        <a:solidFill>
          <a:schemeClr val="tx1"/>
        </a:solidFill>
        <a:latin typeface="+mn-lt"/>
        <a:ea typeface="+mn-ea"/>
        <a:cs typeface="+mn-cs"/>
      </a:defRPr>
    </a:lvl8pPr>
    <a:lvl9pPr marL="3652772" algn="l" defTabSz="913194"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39" autoAdjust="0"/>
    <p:restoredTop sz="94430" autoAdjust="0"/>
  </p:normalViewPr>
  <p:slideViewPr>
    <p:cSldViewPr>
      <p:cViewPr varScale="1">
        <p:scale>
          <a:sx n="45" d="100"/>
          <a:sy n="45" d="100"/>
        </p:scale>
        <p:origin x="-1056"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notesMaster" Target="notesMasters/notes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88A64F-4E36-470F-A178-ED910E1EADC1}" type="datetimeFigureOut">
              <a:rPr lang="en-US" smtClean="0"/>
              <a:t>8/18/2011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0A8923-81EA-4E6F-B5BE-0DA25EBE5358}" type="slidenum">
              <a:rPr lang="en-US" smtClean="0"/>
              <a:t>‹#›</a:t>
            </a:fld>
            <a:endParaRPr lang="en-US"/>
          </a:p>
        </p:txBody>
      </p:sp>
    </p:spTree>
    <p:extLst>
      <p:ext uri="{BB962C8B-B14F-4D97-AF65-F5344CB8AC3E}">
        <p14:creationId xmlns:p14="http://schemas.microsoft.com/office/powerpoint/2010/main" val="29293637"/>
      </p:ext>
    </p:extLst>
  </p:cSld>
  <p:clrMap bg1="lt1" tx1="dk1" bg2="lt2" tx2="dk2" accent1="accent1" accent2="accent2" accent3="accent3" accent4="accent4" accent5="accent5" accent6="accent6" hlink="hlink" folHlink="folHlink"/>
  <p:notesStyle>
    <a:lvl1pPr marL="0" algn="l" defTabSz="913194" rtl="0" eaLnBrk="1" latinLnBrk="0" hangingPunct="1">
      <a:defRPr sz="1200" kern="1200">
        <a:solidFill>
          <a:schemeClr val="tx1"/>
        </a:solidFill>
        <a:latin typeface="+mn-lt"/>
        <a:ea typeface="+mn-ea"/>
        <a:cs typeface="+mn-cs"/>
      </a:defRPr>
    </a:lvl1pPr>
    <a:lvl2pPr marL="456597" algn="l" defTabSz="913194" rtl="0" eaLnBrk="1" latinLnBrk="0" hangingPunct="1">
      <a:defRPr sz="1200" kern="1200">
        <a:solidFill>
          <a:schemeClr val="tx1"/>
        </a:solidFill>
        <a:latin typeface="+mn-lt"/>
        <a:ea typeface="+mn-ea"/>
        <a:cs typeface="+mn-cs"/>
      </a:defRPr>
    </a:lvl2pPr>
    <a:lvl3pPr marL="913194" algn="l" defTabSz="913194" rtl="0" eaLnBrk="1" latinLnBrk="0" hangingPunct="1">
      <a:defRPr sz="1200" kern="1200">
        <a:solidFill>
          <a:schemeClr val="tx1"/>
        </a:solidFill>
        <a:latin typeface="+mn-lt"/>
        <a:ea typeface="+mn-ea"/>
        <a:cs typeface="+mn-cs"/>
      </a:defRPr>
    </a:lvl3pPr>
    <a:lvl4pPr marL="1369791" algn="l" defTabSz="913194" rtl="0" eaLnBrk="1" latinLnBrk="0" hangingPunct="1">
      <a:defRPr sz="1200" kern="1200">
        <a:solidFill>
          <a:schemeClr val="tx1"/>
        </a:solidFill>
        <a:latin typeface="+mn-lt"/>
        <a:ea typeface="+mn-ea"/>
        <a:cs typeface="+mn-cs"/>
      </a:defRPr>
    </a:lvl4pPr>
    <a:lvl5pPr marL="1826388" algn="l" defTabSz="913194" rtl="0" eaLnBrk="1" latinLnBrk="0" hangingPunct="1">
      <a:defRPr sz="1200" kern="1200">
        <a:solidFill>
          <a:schemeClr val="tx1"/>
        </a:solidFill>
        <a:latin typeface="+mn-lt"/>
        <a:ea typeface="+mn-ea"/>
        <a:cs typeface="+mn-cs"/>
      </a:defRPr>
    </a:lvl5pPr>
    <a:lvl6pPr marL="2282985" algn="l" defTabSz="913194" rtl="0" eaLnBrk="1" latinLnBrk="0" hangingPunct="1">
      <a:defRPr sz="1200" kern="1200">
        <a:solidFill>
          <a:schemeClr val="tx1"/>
        </a:solidFill>
        <a:latin typeface="+mn-lt"/>
        <a:ea typeface="+mn-ea"/>
        <a:cs typeface="+mn-cs"/>
      </a:defRPr>
    </a:lvl6pPr>
    <a:lvl7pPr marL="2739582" algn="l" defTabSz="913194" rtl="0" eaLnBrk="1" latinLnBrk="0" hangingPunct="1">
      <a:defRPr sz="1200" kern="1200">
        <a:solidFill>
          <a:schemeClr val="tx1"/>
        </a:solidFill>
        <a:latin typeface="+mn-lt"/>
        <a:ea typeface="+mn-ea"/>
        <a:cs typeface="+mn-cs"/>
      </a:defRPr>
    </a:lvl7pPr>
    <a:lvl8pPr marL="3196112" algn="l" defTabSz="913194" rtl="0" eaLnBrk="1" latinLnBrk="0" hangingPunct="1">
      <a:defRPr sz="1200" kern="1200">
        <a:solidFill>
          <a:schemeClr val="tx1"/>
        </a:solidFill>
        <a:latin typeface="+mn-lt"/>
        <a:ea typeface="+mn-ea"/>
        <a:cs typeface="+mn-cs"/>
      </a:defRPr>
    </a:lvl8pPr>
    <a:lvl9pPr marL="3652772" algn="l" defTabSz="91319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0A8923-81EA-4E6F-B5BE-0DA25EBE5358}" type="slidenum">
              <a:rPr lang="en-US" smtClean="0"/>
              <a:t>1</a:t>
            </a:fld>
            <a:endParaRPr lang="en-US"/>
          </a:p>
        </p:txBody>
      </p:sp>
    </p:spTree>
    <p:extLst>
      <p:ext uri="{BB962C8B-B14F-4D97-AF65-F5344CB8AC3E}">
        <p14:creationId xmlns:p14="http://schemas.microsoft.com/office/powerpoint/2010/main" val="41273068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0A8923-81EA-4E6F-B5BE-0DA25EBE5358}"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4996943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0A8923-81EA-4E6F-B5BE-0DA25EBE5358}" type="slidenum">
              <a:rPr lang="en-US" smtClean="0"/>
              <a:t>11</a:t>
            </a:fld>
            <a:endParaRPr lang="en-US"/>
          </a:p>
        </p:txBody>
      </p:sp>
    </p:spTree>
    <p:extLst>
      <p:ext uri="{BB962C8B-B14F-4D97-AF65-F5344CB8AC3E}">
        <p14:creationId xmlns:p14="http://schemas.microsoft.com/office/powerpoint/2010/main" val="35792305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0A8923-81EA-4E6F-B5BE-0DA25EBE5358}" type="slidenum">
              <a:rPr lang="en-US" smtClean="0"/>
              <a:t>12</a:t>
            </a:fld>
            <a:endParaRPr lang="en-US"/>
          </a:p>
        </p:txBody>
      </p:sp>
    </p:spTree>
    <p:extLst>
      <p:ext uri="{BB962C8B-B14F-4D97-AF65-F5344CB8AC3E}">
        <p14:creationId xmlns:p14="http://schemas.microsoft.com/office/powerpoint/2010/main" val="3755523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0A8923-81EA-4E6F-B5BE-0DA25EBE5358}" type="slidenum">
              <a:rPr lang="en-US">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2318784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0A8923-81EA-4E6F-B5BE-0DA25EBE5358}" type="slidenum">
              <a:rPr lang="en-US" smtClean="0"/>
              <a:t>14</a:t>
            </a:fld>
            <a:endParaRPr lang="en-US"/>
          </a:p>
        </p:txBody>
      </p:sp>
    </p:spTree>
    <p:extLst>
      <p:ext uri="{BB962C8B-B14F-4D97-AF65-F5344CB8AC3E}">
        <p14:creationId xmlns:p14="http://schemas.microsoft.com/office/powerpoint/2010/main" val="29978613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0A8923-81EA-4E6F-B5BE-0DA25EBE5358}" type="slidenum">
              <a:rPr lang="en-US" smtClean="0"/>
              <a:t>15</a:t>
            </a:fld>
            <a:endParaRPr lang="en-US"/>
          </a:p>
        </p:txBody>
      </p:sp>
    </p:spTree>
    <p:extLst>
      <p:ext uri="{BB962C8B-B14F-4D97-AF65-F5344CB8AC3E}">
        <p14:creationId xmlns:p14="http://schemas.microsoft.com/office/powerpoint/2010/main" val="31447731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0A8923-81EA-4E6F-B5BE-0DA25EBE5358}" type="slidenum">
              <a:rPr lang="en-US" smtClean="0"/>
              <a:t>16</a:t>
            </a:fld>
            <a:endParaRPr lang="en-US"/>
          </a:p>
        </p:txBody>
      </p:sp>
    </p:spTree>
    <p:extLst>
      <p:ext uri="{BB962C8B-B14F-4D97-AF65-F5344CB8AC3E}">
        <p14:creationId xmlns:p14="http://schemas.microsoft.com/office/powerpoint/2010/main" val="41464852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0A8923-81EA-4E6F-B5BE-0DA25EBE5358}" type="slidenum">
              <a:rPr lang="en-US" smtClean="0"/>
              <a:t>17</a:t>
            </a:fld>
            <a:endParaRPr lang="en-US"/>
          </a:p>
        </p:txBody>
      </p:sp>
    </p:spTree>
    <p:extLst>
      <p:ext uri="{BB962C8B-B14F-4D97-AF65-F5344CB8AC3E}">
        <p14:creationId xmlns:p14="http://schemas.microsoft.com/office/powerpoint/2010/main" val="27872425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0A8923-81EA-4E6F-B5BE-0DA25EBE5358}" type="slidenum">
              <a:rPr lang="en-US" smtClean="0"/>
              <a:t>18</a:t>
            </a:fld>
            <a:endParaRPr lang="en-US"/>
          </a:p>
        </p:txBody>
      </p:sp>
    </p:spTree>
    <p:extLst>
      <p:ext uri="{BB962C8B-B14F-4D97-AF65-F5344CB8AC3E}">
        <p14:creationId xmlns:p14="http://schemas.microsoft.com/office/powerpoint/2010/main" val="22463552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5AAE47-3A42-4445-B4AD-CEFEB642DAA5}" type="slidenum">
              <a:rPr lang="en-US">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408511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0A8923-81EA-4E6F-B5BE-0DA25EBE5358}" type="slidenum">
              <a:rPr lang="en-US" smtClean="0"/>
              <a:t>2</a:t>
            </a:fld>
            <a:endParaRPr lang="en-US"/>
          </a:p>
        </p:txBody>
      </p:sp>
    </p:spTree>
    <p:extLst>
      <p:ext uri="{BB962C8B-B14F-4D97-AF65-F5344CB8AC3E}">
        <p14:creationId xmlns:p14="http://schemas.microsoft.com/office/powerpoint/2010/main" val="17474166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5AAE47-3A42-4445-B4AD-CEFEB642DAA5}" type="slidenum">
              <a:rPr lang="en-US">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25439449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5AAE47-3A42-4445-B4AD-CEFEB642DAA5}" type="slidenum">
              <a:rPr lang="en-US">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4927817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5AAE47-3A42-4445-B4AD-CEFEB642DAA5}" type="slidenum">
              <a:rPr lang="en-US">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1310243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5AAE47-3A42-4445-B4AD-CEFEB642DAA5}" type="slidenum">
              <a:rPr lang="en-US">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27696738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5AAE47-3A42-4445-B4AD-CEFEB642DAA5}" type="slidenum">
              <a:rPr lang="en-US">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31077163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5AAE47-3A42-4445-B4AD-CEFEB642DAA5}" type="slidenum">
              <a:rPr lang="en-US">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4524005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5AAE47-3A42-4445-B4AD-CEFEB642DAA5}" type="slidenum">
              <a:rPr lang="en-US">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099655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0A8923-81EA-4E6F-B5BE-0DA25EBE5358}" type="slidenum">
              <a:rPr lang="en-US" smtClean="0"/>
              <a:t>3</a:t>
            </a:fld>
            <a:endParaRPr lang="en-US"/>
          </a:p>
        </p:txBody>
      </p:sp>
    </p:spTree>
    <p:extLst>
      <p:ext uri="{BB962C8B-B14F-4D97-AF65-F5344CB8AC3E}">
        <p14:creationId xmlns:p14="http://schemas.microsoft.com/office/powerpoint/2010/main" val="3413938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0A8923-81EA-4E6F-B5BE-0DA25EBE5358}" type="slidenum">
              <a:rPr lang="en-US" smtClean="0"/>
              <a:t>4</a:t>
            </a:fld>
            <a:endParaRPr lang="en-US"/>
          </a:p>
        </p:txBody>
      </p:sp>
    </p:spTree>
    <p:extLst>
      <p:ext uri="{BB962C8B-B14F-4D97-AF65-F5344CB8AC3E}">
        <p14:creationId xmlns:p14="http://schemas.microsoft.com/office/powerpoint/2010/main" val="902359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0A8923-81EA-4E6F-B5BE-0DA25EBE5358}" type="slidenum">
              <a:rPr lang="en-US" smtClean="0"/>
              <a:t>5</a:t>
            </a:fld>
            <a:endParaRPr lang="en-US"/>
          </a:p>
        </p:txBody>
      </p:sp>
    </p:spTree>
    <p:extLst>
      <p:ext uri="{BB962C8B-B14F-4D97-AF65-F5344CB8AC3E}">
        <p14:creationId xmlns:p14="http://schemas.microsoft.com/office/powerpoint/2010/main" val="714408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0A8923-81EA-4E6F-B5BE-0DA25EBE5358}" type="slidenum">
              <a:rPr lang="en-US">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793293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0A8923-81EA-4E6F-B5BE-0DA25EBE5358}" type="slidenum">
              <a:rPr lang="en-US" smtClean="0"/>
              <a:t>7</a:t>
            </a:fld>
            <a:endParaRPr lang="en-US"/>
          </a:p>
        </p:txBody>
      </p:sp>
    </p:spTree>
    <p:extLst>
      <p:ext uri="{BB962C8B-B14F-4D97-AF65-F5344CB8AC3E}">
        <p14:creationId xmlns:p14="http://schemas.microsoft.com/office/powerpoint/2010/main" val="311898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0A8923-81EA-4E6F-B5BE-0DA25EBE5358}" type="slidenum">
              <a:rPr lang="en-US" smtClean="0"/>
              <a:t>8</a:t>
            </a:fld>
            <a:endParaRPr lang="en-US"/>
          </a:p>
        </p:txBody>
      </p:sp>
    </p:spTree>
    <p:extLst>
      <p:ext uri="{BB962C8B-B14F-4D97-AF65-F5344CB8AC3E}">
        <p14:creationId xmlns:p14="http://schemas.microsoft.com/office/powerpoint/2010/main" val="1243740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0A8923-81EA-4E6F-B5BE-0DA25EBE5358}"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220088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5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597" indent="0" algn="ctr">
              <a:buNone/>
              <a:defRPr>
                <a:solidFill>
                  <a:schemeClr val="tx1">
                    <a:tint val="75000"/>
                  </a:schemeClr>
                </a:solidFill>
              </a:defRPr>
            </a:lvl2pPr>
            <a:lvl3pPr marL="913194" indent="0" algn="ctr">
              <a:buNone/>
              <a:defRPr>
                <a:solidFill>
                  <a:schemeClr val="tx1">
                    <a:tint val="75000"/>
                  </a:schemeClr>
                </a:solidFill>
              </a:defRPr>
            </a:lvl3pPr>
            <a:lvl4pPr marL="1369791" indent="0" algn="ctr">
              <a:buNone/>
              <a:defRPr>
                <a:solidFill>
                  <a:schemeClr val="tx1">
                    <a:tint val="75000"/>
                  </a:schemeClr>
                </a:solidFill>
              </a:defRPr>
            </a:lvl4pPr>
            <a:lvl5pPr marL="1826388" indent="0" algn="ctr">
              <a:buNone/>
              <a:defRPr>
                <a:solidFill>
                  <a:schemeClr val="tx1">
                    <a:tint val="75000"/>
                  </a:schemeClr>
                </a:solidFill>
              </a:defRPr>
            </a:lvl5pPr>
            <a:lvl6pPr marL="2282985" indent="0" algn="ctr">
              <a:buNone/>
              <a:defRPr>
                <a:solidFill>
                  <a:schemeClr val="tx1">
                    <a:tint val="75000"/>
                  </a:schemeClr>
                </a:solidFill>
              </a:defRPr>
            </a:lvl6pPr>
            <a:lvl7pPr marL="2739582" indent="0" algn="ctr">
              <a:buNone/>
              <a:defRPr>
                <a:solidFill>
                  <a:schemeClr val="tx1">
                    <a:tint val="75000"/>
                  </a:schemeClr>
                </a:solidFill>
              </a:defRPr>
            </a:lvl7pPr>
            <a:lvl8pPr marL="3196112" indent="0" algn="ctr">
              <a:buNone/>
              <a:defRPr>
                <a:solidFill>
                  <a:schemeClr val="tx1">
                    <a:tint val="75000"/>
                  </a:schemeClr>
                </a:solidFill>
              </a:defRPr>
            </a:lvl8pPr>
            <a:lvl9pPr marL="365277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210AE5A-0EF7-4303-8890-6373D534D100}" type="datetimeFigureOut">
              <a:rPr lang="en-US" smtClean="0"/>
              <a:t>8/18/2011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4C4F65-B1BA-40CB-B45A-A9535214B8A6}" type="slidenum">
              <a:rPr lang="en-US" smtClean="0"/>
              <a:t>‹#›</a:t>
            </a:fld>
            <a:endParaRPr lang="en-US"/>
          </a:p>
        </p:txBody>
      </p:sp>
    </p:spTree>
    <p:extLst>
      <p:ext uri="{BB962C8B-B14F-4D97-AF65-F5344CB8AC3E}">
        <p14:creationId xmlns:p14="http://schemas.microsoft.com/office/powerpoint/2010/main" val="1634205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10AE5A-0EF7-4303-8890-6373D534D100}" type="datetimeFigureOut">
              <a:rPr lang="en-US" smtClean="0"/>
              <a:t>8/18/2011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4C4F65-B1BA-40CB-B45A-A9535214B8A6}" type="slidenum">
              <a:rPr lang="en-US" smtClean="0"/>
              <a:t>‹#›</a:t>
            </a:fld>
            <a:endParaRPr lang="en-US"/>
          </a:p>
        </p:txBody>
      </p:sp>
    </p:spTree>
    <p:extLst>
      <p:ext uri="{BB962C8B-B14F-4D97-AF65-F5344CB8AC3E}">
        <p14:creationId xmlns:p14="http://schemas.microsoft.com/office/powerpoint/2010/main" val="3807780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2"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10AE5A-0EF7-4303-8890-6373D534D100}" type="datetimeFigureOut">
              <a:rPr lang="en-US" smtClean="0"/>
              <a:t>8/18/2011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4C4F65-B1BA-40CB-B45A-A9535214B8A6}" type="slidenum">
              <a:rPr lang="en-US" smtClean="0"/>
              <a:t>‹#›</a:t>
            </a:fld>
            <a:endParaRPr lang="en-US"/>
          </a:p>
        </p:txBody>
      </p:sp>
    </p:spTree>
    <p:extLst>
      <p:ext uri="{BB962C8B-B14F-4D97-AF65-F5344CB8AC3E}">
        <p14:creationId xmlns:p14="http://schemas.microsoft.com/office/powerpoint/2010/main" val="1654154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01"/>
            <a:ext cx="7772400" cy="1470183"/>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334"/>
            <a:ext cx="6400800" cy="1753077"/>
          </a:xfrm>
        </p:spPr>
        <p:txBody>
          <a:bodyPr/>
          <a:lstStyle>
            <a:lvl1pPr marL="0" indent="0" algn="ctr">
              <a:buNone/>
              <a:defRPr/>
            </a:lvl1pPr>
            <a:lvl2pPr marL="410944" indent="0" algn="ctr">
              <a:buNone/>
              <a:defRPr/>
            </a:lvl2pPr>
            <a:lvl3pPr marL="821759" indent="0" algn="ctr">
              <a:buNone/>
              <a:defRPr/>
            </a:lvl3pPr>
            <a:lvl4pPr marL="1232831" indent="0" algn="ctr">
              <a:buNone/>
              <a:defRPr/>
            </a:lvl4pPr>
            <a:lvl5pPr marL="1643710" indent="0" algn="ctr">
              <a:buNone/>
              <a:defRPr/>
            </a:lvl5pPr>
            <a:lvl6pPr marL="2054649" indent="0" algn="ctr">
              <a:buNone/>
              <a:defRPr/>
            </a:lvl6pPr>
            <a:lvl7pPr marL="2465564" indent="0" algn="ctr">
              <a:buNone/>
              <a:defRPr/>
            </a:lvl7pPr>
            <a:lvl8pPr marL="2876501" indent="0" algn="ctr">
              <a:buNone/>
              <a:defRPr/>
            </a:lvl8pPr>
            <a:lvl9pPr marL="3287418"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7B6EB77-8B0C-47CF-B52F-C6263282F7D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75824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7DFCC15-9002-4394-A4EE-C86D61E4D2F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70224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948" y="4406265"/>
            <a:ext cx="7772400" cy="1363028"/>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948" y="2906078"/>
            <a:ext cx="7772400" cy="1500188"/>
          </a:xfrm>
        </p:spPr>
        <p:txBody>
          <a:bodyPr anchor="b"/>
          <a:lstStyle>
            <a:lvl1pPr marL="0" indent="0">
              <a:buNone/>
              <a:defRPr sz="1800"/>
            </a:lvl1pPr>
            <a:lvl2pPr marL="410944" indent="0">
              <a:buNone/>
              <a:defRPr sz="1600"/>
            </a:lvl2pPr>
            <a:lvl3pPr marL="821759" indent="0">
              <a:buNone/>
              <a:defRPr sz="1400"/>
            </a:lvl3pPr>
            <a:lvl4pPr marL="1232831" indent="0">
              <a:buNone/>
              <a:defRPr sz="1300"/>
            </a:lvl4pPr>
            <a:lvl5pPr marL="1643710" indent="0">
              <a:buNone/>
              <a:defRPr sz="1300"/>
            </a:lvl5pPr>
            <a:lvl6pPr marL="2054649" indent="0">
              <a:buNone/>
              <a:defRPr sz="1300"/>
            </a:lvl6pPr>
            <a:lvl7pPr marL="2465564" indent="0">
              <a:buNone/>
              <a:defRPr sz="1300"/>
            </a:lvl7pPr>
            <a:lvl8pPr marL="2876501" indent="0">
              <a:buNone/>
              <a:defRPr sz="1300"/>
            </a:lvl8pPr>
            <a:lvl9pPr marL="3287418" indent="0">
              <a:buNone/>
              <a:defRPr sz="13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9F24A2C-E7BD-4189-A9D3-B74D62D799E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140856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0249"/>
            <a:ext cx="3817620" cy="4116229"/>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580" y="1980249"/>
            <a:ext cx="3817620" cy="4116229"/>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4967022-5CB1-4950-8E62-28A79CCB9EC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977339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5" y="1534478"/>
            <a:ext cx="4040505" cy="640080"/>
          </a:xfrm>
        </p:spPr>
        <p:txBody>
          <a:bodyPr anchor="b"/>
          <a:lstStyle>
            <a:lvl1pPr marL="0" indent="0">
              <a:buNone/>
              <a:defRPr sz="2200" b="1"/>
            </a:lvl1pPr>
            <a:lvl2pPr marL="410944" indent="0">
              <a:buNone/>
              <a:defRPr sz="1800" b="1"/>
            </a:lvl2pPr>
            <a:lvl3pPr marL="821759" indent="0">
              <a:buNone/>
              <a:defRPr sz="1600" b="1"/>
            </a:lvl3pPr>
            <a:lvl4pPr marL="1232831" indent="0">
              <a:buNone/>
              <a:defRPr sz="1400" b="1"/>
            </a:lvl4pPr>
            <a:lvl5pPr marL="1643710" indent="0">
              <a:buNone/>
              <a:defRPr sz="1400" b="1"/>
            </a:lvl5pPr>
            <a:lvl6pPr marL="2054649" indent="0">
              <a:buNone/>
              <a:defRPr sz="1400" b="1"/>
            </a:lvl6pPr>
            <a:lvl7pPr marL="2465564" indent="0">
              <a:buNone/>
              <a:defRPr sz="1400" b="1"/>
            </a:lvl7pPr>
            <a:lvl8pPr marL="2876501" indent="0">
              <a:buNone/>
              <a:defRPr sz="1400" b="1"/>
            </a:lvl8pPr>
            <a:lvl9pPr marL="3287418"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205" y="2174560"/>
            <a:ext cx="4040505" cy="3951923"/>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928" y="1534478"/>
            <a:ext cx="4041933" cy="640080"/>
          </a:xfrm>
        </p:spPr>
        <p:txBody>
          <a:bodyPr anchor="b"/>
          <a:lstStyle>
            <a:lvl1pPr marL="0" indent="0">
              <a:buNone/>
              <a:defRPr sz="2200" b="1"/>
            </a:lvl1pPr>
            <a:lvl2pPr marL="410944" indent="0">
              <a:buNone/>
              <a:defRPr sz="1800" b="1"/>
            </a:lvl2pPr>
            <a:lvl3pPr marL="821759" indent="0">
              <a:buNone/>
              <a:defRPr sz="1600" b="1"/>
            </a:lvl3pPr>
            <a:lvl4pPr marL="1232831" indent="0">
              <a:buNone/>
              <a:defRPr sz="1400" b="1"/>
            </a:lvl4pPr>
            <a:lvl5pPr marL="1643710" indent="0">
              <a:buNone/>
              <a:defRPr sz="1400" b="1"/>
            </a:lvl5pPr>
            <a:lvl6pPr marL="2054649" indent="0">
              <a:buNone/>
              <a:defRPr sz="1400" b="1"/>
            </a:lvl6pPr>
            <a:lvl7pPr marL="2465564" indent="0">
              <a:buNone/>
              <a:defRPr sz="1400" b="1"/>
            </a:lvl7pPr>
            <a:lvl8pPr marL="2876501" indent="0">
              <a:buNone/>
              <a:defRPr sz="1400" b="1"/>
            </a:lvl8pPr>
            <a:lvl9pPr marL="3287418"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4928" y="2174560"/>
            <a:ext cx="4041933" cy="3951923"/>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59EB98D-51D1-4D33-BAEF-78F54AD00CB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446496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AE82D54-5B8A-49EA-B6CE-7801B3B669F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368768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887352E-3E76-42C3-B97C-B8D7BEAE5A0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149007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26"/>
            <a:ext cx="3008948" cy="1161573"/>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4733" y="272892"/>
            <a:ext cx="5112068" cy="5853588"/>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4470"/>
            <a:ext cx="3008948" cy="4692015"/>
          </a:xfrm>
        </p:spPr>
        <p:txBody>
          <a:bodyPr/>
          <a:lstStyle>
            <a:lvl1pPr marL="0" indent="0">
              <a:buNone/>
              <a:defRPr sz="1300"/>
            </a:lvl1pPr>
            <a:lvl2pPr marL="410944" indent="0">
              <a:buNone/>
              <a:defRPr sz="1100"/>
            </a:lvl2pPr>
            <a:lvl3pPr marL="821759" indent="0">
              <a:buNone/>
              <a:defRPr sz="900"/>
            </a:lvl3pPr>
            <a:lvl4pPr marL="1232831" indent="0">
              <a:buNone/>
              <a:defRPr sz="800"/>
            </a:lvl4pPr>
            <a:lvl5pPr marL="1643710" indent="0">
              <a:buNone/>
              <a:defRPr sz="800"/>
            </a:lvl5pPr>
            <a:lvl6pPr marL="2054649" indent="0">
              <a:buNone/>
              <a:defRPr sz="800"/>
            </a:lvl6pPr>
            <a:lvl7pPr marL="2465564" indent="0">
              <a:buNone/>
              <a:defRPr sz="800"/>
            </a:lvl7pPr>
            <a:lvl8pPr marL="2876501" indent="0">
              <a:buNone/>
              <a:defRPr sz="800"/>
            </a:lvl8pPr>
            <a:lvl9pPr marL="3287418"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BBB0E16-DB79-47AE-ADA5-9902EACBA57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06380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10AE5A-0EF7-4303-8890-6373D534D100}" type="datetimeFigureOut">
              <a:rPr lang="en-US" smtClean="0"/>
              <a:t>8/18/2011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4C4F65-B1BA-40CB-B45A-A9535214B8A6}" type="slidenum">
              <a:rPr lang="en-US" smtClean="0"/>
              <a:t>‹#›</a:t>
            </a:fld>
            <a:endParaRPr lang="en-US"/>
          </a:p>
        </p:txBody>
      </p:sp>
    </p:spTree>
    <p:extLst>
      <p:ext uri="{BB962C8B-B14F-4D97-AF65-F5344CB8AC3E}">
        <p14:creationId xmlns:p14="http://schemas.microsoft.com/office/powerpoint/2010/main" val="24024941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653" y="4800600"/>
            <a:ext cx="5486400" cy="567214"/>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1653" y="612934"/>
            <a:ext cx="5486400" cy="4114800"/>
          </a:xfrm>
        </p:spPr>
        <p:txBody>
          <a:bodyPr/>
          <a:lstStyle>
            <a:lvl1pPr marL="0" indent="0">
              <a:buNone/>
              <a:defRPr sz="2900"/>
            </a:lvl1pPr>
            <a:lvl2pPr marL="410944" indent="0">
              <a:buNone/>
              <a:defRPr sz="2500"/>
            </a:lvl2pPr>
            <a:lvl3pPr marL="821759" indent="0">
              <a:buNone/>
              <a:defRPr sz="2200"/>
            </a:lvl3pPr>
            <a:lvl4pPr marL="1232831" indent="0">
              <a:buNone/>
              <a:defRPr sz="1800"/>
            </a:lvl4pPr>
            <a:lvl5pPr marL="1643710" indent="0">
              <a:buNone/>
              <a:defRPr sz="1800"/>
            </a:lvl5pPr>
            <a:lvl6pPr marL="2054649" indent="0">
              <a:buNone/>
              <a:defRPr sz="1800"/>
            </a:lvl6pPr>
            <a:lvl7pPr marL="2465564" indent="0">
              <a:buNone/>
              <a:defRPr sz="1800"/>
            </a:lvl7pPr>
            <a:lvl8pPr marL="2876501" indent="0">
              <a:buNone/>
              <a:defRPr sz="1800"/>
            </a:lvl8pPr>
            <a:lvl9pPr marL="3287418" indent="0">
              <a:buNone/>
              <a:defRPr sz="1800"/>
            </a:lvl9pPr>
          </a:lstStyle>
          <a:p>
            <a:endParaRPr lang="en-US"/>
          </a:p>
        </p:txBody>
      </p:sp>
      <p:sp>
        <p:nvSpPr>
          <p:cNvPr id="4" name="Text Placeholder 3"/>
          <p:cNvSpPr>
            <a:spLocks noGrp="1"/>
          </p:cNvSpPr>
          <p:nvPr>
            <p:ph type="body" sz="half" idx="2"/>
          </p:nvPr>
        </p:nvSpPr>
        <p:spPr>
          <a:xfrm>
            <a:off x="1791653" y="5367814"/>
            <a:ext cx="5486400" cy="804386"/>
          </a:xfrm>
        </p:spPr>
        <p:txBody>
          <a:bodyPr/>
          <a:lstStyle>
            <a:lvl1pPr marL="0" indent="0">
              <a:buNone/>
              <a:defRPr sz="1300"/>
            </a:lvl1pPr>
            <a:lvl2pPr marL="410944" indent="0">
              <a:buNone/>
              <a:defRPr sz="1100"/>
            </a:lvl2pPr>
            <a:lvl3pPr marL="821759" indent="0">
              <a:buNone/>
              <a:defRPr sz="900"/>
            </a:lvl3pPr>
            <a:lvl4pPr marL="1232831" indent="0">
              <a:buNone/>
              <a:defRPr sz="800"/>
            </a:lvl4pPr>
            <a:lvl5pPr marL="1643710" indent="0">
              <a:buNone/>
              <a:defRPr sz="800"/>
            </a:lvl5pPr>
            <a:lvl6pPr marL="2054649" indent="0">
              <a:buNone/>
              <a:defRPr sz="800"/>
            </a:lvl6pPr>
            <a:lvl7pPr marL="2465564" indent="0">
              <a:buNone/>
              <a:defRPr sz="800"/>
            </a:lvl7pPr>
            <a:lvl8pPr marL="2876501" indent="0">
              <a:buNone/>
              <a:defRPr sz="800"/>
            </a:lvl8pPr>
            <a:lvl9pPr marL="3287418"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31B343E-941F-4B00-877D-3C5D582BA49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279286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D0967FF-F3D3-4BA0-BF7C-F20BE435B52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402307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8649"/>
            <a:ext cx="1943100" cy="548782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8649"/>
            <a:ext cx="5692140" cy="54878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F801604-7F31-4879-A277-36AEB2E0C0E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304293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393"/>
            <a:ext cx="7772400" cy="1470183"/>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326"/>
            <a:ext cx="6400800" cy="1753077"/>
          </a:xfrm>
        </p:spPr>
        <p:txBody>
          <a:bodyPr/>
          <a:lstStyle>
            <a:lvl1pPr marL="0" indent="0" algn="ctr">
              <a:buNone/>
              <a:defRPr/>
            </a:lvl1pPr>
            <a:lvl2pPr marL="410976" indent="0" algn="ctr">
              <a:buNone/>
              <a:defRPr/>
            </a:lvl2pPr>
            <a:lvl3pPr marL="821831" indent="0" algn="ctr">
              <a:buNone/>
              <a:defRPr/>
            </a:lvl3pPr>
            <a:lvl4pPr marL="1232927" indent="0" algn="ctr">
              <a:buNone/>
              <a:defRPr/>
            </a:lvl4pPr>
            <a:lvl5pPr marL="1643841" indent="0" algn="ctr">
              <a:buNone/>
              <a:defRPr/>
            </a:lvl5pPr>
            <a:lvl6pPr marL="2054811" indent="0" algn="ctr">
              <a:buNone/>
              <a:defRPr/>
            </a:lvl6pPr>
            <a:lvl7pPr marL="2465762" indent="0" algn="ctr">
              <a:buNone/>
              <a:defRPr/>
            </a:lvl7pPr>
            <a:lvl8pPr marL="2876731" indent="0" algn="ctr">
              <a:buNone/>
              <a:defRPr/>
            </a:lvl8pPr>
            <a:lvl9pPr marL="3287682"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7B6EB77-8B0C-47CF-B52F-C6263282F7D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473157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7DFCC15-9002-4394-A4EE-C86D61E4D2F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077428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948" y="4406265"/>
            <a:ext cx="7772400" cy="1363028"/>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948" y="2906078"/>
            <a:ext cx="7772400" cy="1500188"/>
          </a:xfrm>
        </p:spPr>
        <p:txBody>
          <a:bodyPr anchor="b"/>
          <a:lstStyle>
            <a:lvl1pPr marL="0" indent="0">
              <a:buNone/>
              <a:defRPr sz="1800"/>
            </a:lvl1pPr>
            <a:lvl2pPr marL="410976" indent="0">
              <a:buNone/>
              <a:defRPr sz="1600"/>
            </a:lvl2pPr>
            <a:lvl3pPr marL="821831" indent="0">
              <a:buNone/>
              <a:defRPr sz="1400"/>
            </a:lvl3pPr>
            <a:lvl4pPr marL="1232927" indent="0">
              <a:buNone/>
              <a:defRPr sz="1300"/>
            </a:lvl4pPr>
            <a:lvl5pPr marL="1643841" indent="0">
              <a:buNone/>
              <a:defRPr sz="1300"/>
            </a:lvl5pPr>
            <a:lvl6pPr marL="2054811" indent="0">
              <a:buNone/>
              <a:defRPr sz="1300"/>
            </a:lvl6pPr>
            <a:lvl7pPr marL="2465762" indent="0">
              <a:buNone/>
              <a:defRPr sz="1300"/>
            </a:lvl7pPr>
            <a:lvl8pPr marL="2876731" indent="0">
              <a:buNone/>
              <a:defRPr sz="1300"/>
            </a:lvl8pPr>
            <a:lvl9pPr marL="3287682" indent="0">
              <a:buNone/>
              <a:defRPr sz="13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9F24A2C-E7BD-4189-A9D3-B74D62D799E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689988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0249"/>
            <a:ext cx="3817620" cy="4116229"/>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580" y="1980249"/>
            <a:ext cx="3817620" cy="4116229"/>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4967022-5CB1-4950-8E62-28A79CCB9EC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23503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5" y="1534478"/>
            <a:ext cx="4040505" cy="640080"/>
          </a:xfrm>
        </p:spPr>
        <p:txBody>
          <a:bodyPr anchor="b"/>
          <a:lstStyle>
            <a:lvl1pPr marL="0" indent="0">
              <a:buNone/>
              <a:defRPr sz="2200" b="1"/>
            </a:lvl1pPr>
            <a:lvl2pPr marL="410976" indent="0">
              <a:buNone/>
              <a:defRPr sz="1800" b="1"/>
            </a:lvl2pPr>
            <a:lvl3pPr marL="821831" indent="0">
              <a:buNone/>
              <a:defRPr sz="1600" b="1"/>
            </a:lvl3pPr>
            <a:lvl4pPr marL="1232927" indent="0">
              <a:buNone/>
              <a:defRPr sz="1400" b="1"/>
            </a:lvl4pPr>
            <a:lvl5pPr marL="1643841" indent="0">
              <a:buNone/>
              <a:defRPr sz="1400" b="1"/>
            </a:lvl5pPr>
            <a:lvl6pPr marL="2054811" indent="0">
              <a:buNone/>
              <a:defRPr sz="1400" b="1"/>
            </a:lvl6pPr>
            <a:lvl7pPr marL="2465762" indent="0">
              <a:buNone/>
              <a:defRPr sz="1400" b="1"/>
            </a:lvl7pPr>
            <a:lvl8pPr marL="2876731" indent="0">
              <a:buNone/>
              <a:defRPr sz="1400" b="1"/>
            </a:lvl8pPr>
            <a:lvl9pPr marL="3287682"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205" y="2174560"/>
            <a:ext cx="4040505" cy="3951923"/>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928" y="1534478"/>
            <a:ext cx="4041933" cy="640080"/>
          </a:xfrm>
        </p:spPr>
        <p:txBody>
          <a:bodyPr anchor="b"/>
          <a:lstStyle>
            <a:lvl1pPr marL="0" indent="0">
              <a:buNone/>
              <a:defRPr sz="2200" b="1"/>
            </a:lvl1pPr>
            <a:lvl2pPr marL="410976" indent="0">
              <a:buNone/>
              <a:defRPr sz="1800" b="1"/>
            </a:lvl2pPr>
            <a:lvl3pPr marL="821831" indent="0">
              <a:buNone/>
              <a:defRPr sz="1600" b="1"/>
            </a:lvl3pPr>
            <a:lvl4pPr marL="1232927" indent="0">
              <a:buNone/>
              <a:defRPr sz="1400" b="1"/>
            </a:lvl4pPr>
            <a:lvl5pPr marL="1643841" indent="0">
              <a:buNone/>
              <a:defRPr sz="1400" b="1"/>
            </a:lvl5pPr>
            <a:lvl6pPr marL="2054811" indent="0">
              <a:buNone/>
              <a:defRPr sz="1400" b="1"/>
            </a:lvl6pPr>
            <a:lvl7pPr marL="2465762" indent="0">
              <a:buNone/>
              <a:defRPr sz="1400" b="1"/>
            </a:lvl7pPr>
            <a:lvl8pPr marL="2876731" indent="0">
              <a:buNone/>
              <a:defRPr sz="1400" b="1"/>
            </a:lvl8pPr>
            <a:lvl9pPr marL="3287682"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4928" y="2174560"/>
            <a:ext cx="4041933" cy="3951923"/>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59EB98D-51D1-4D33-BAEF-78F54AD00CB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916648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AE82D54-5B8A-49EA-B6CE-7801B3B669F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955830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887352E-3E76-42C3-B97C-B8D7BEAE5A0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39413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3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6597" indent="0">
              <a:buNone/>
              <a:defRPr sz="1800">
                <a:solidFill>
                  <a:schemeClr val="tx1">
                    <a:tint val="75000"/>
                  </a:schemeClr>
                </a:solidFill>
              </a:defRPr>
            </a:lvl2pPr>
            <a:lvl3pPr marL="913194" indent="0">
              <a:buNone/>
              <a:defRPr sz="1600">
                <a:solidFill>
                  <a:schemeClr val="tx1">
                    <a:tint val="75000"/>
                  </a:schemeClr>
                </a:solidFill>
              </a:defRPr>
            </a:lvl3pPr>
            <a:lvl4pPr marL="1369791" indent="0">
              <a:buNone/>
              <a:defRPr sz="1400">
                <a:solidFill>
                  <a:schemeClr val="tx1">
                    <a:tint val="75000"/>
                  </a:schemeClr>
                </a:solidFill>
              </a:defRPr>
            </a:lvl4pPr>
            <a:lvl5pPr marL="1826388" indent="0">
              <a:buNone/>
              <a:defRPr sz="1400">
                <a:solidFill>
                  <a:schemeClr val="tx1">
                    <a:tint val="75000"/>
                  </a:schemeClr>
                </a:solidFill>
              </a:defRPr>
            </a:lvl5pPr>
            <a:lvl6pPr marL="2282985" indent="0">
              <a:buNone/>
              <a:defRPr sz="1400">
                <a:solidFill>
                  <a:schemeClr val="tx1">
                    <a:tint val="75000"/>
                  </a:schemeClr>
                </a:solidFill>
              </a:defRPr>
            </a:lvl6pPr>
            <a:lvl7pPr marL="2739582" indent="0">
              <a:buNone/>
              <a:defRPr sz="1400">
                <a:solidFill>
                  <a:schemeClr val="tx1">
                    <a:tint val="75000"/>
                  </a:schemeClr>
                </a:solidFill>
              </a:defRPr>
            </a:lvl7pPr>
            <a:lvl8pPr marL="3196112" indent="0">
              <a:buNone/>
              <a:defRPr sz="1400">
                <a:solidFill>
                  <a:schemeClr val="tx1">
                    <a:tint val="75000"/>
                  </a:schemeClr>
                </a:solidFill>
              </a:defRPr>
            </a:lvl8pPr>
            <a:lvl9pPr marL="3652772"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10AE5A-0EF7-4303-8890-6373D534D100}" type="datetimeFigureOut">
              <a:rPr lang="en-US" smtClean="0"/>
              <a:t>8/18/2011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4C4F65-B1BA-40CB-B45A-A9535214B8A6}" type="slidenum">
              <a:rPr lang="en-US" smtClean="0"/>
              <a:t>‹#›</a:t>
            </a:fld>
            <a:endParaRPr lang="en-US"/>
          </a:p>
        </p:txBody>
      </p:sp>
    </p:spTree>
    <p:extLst>
      <p:ext uri="{BB962C8B-B14F-4D97-AF65-F5344CB8AC3E}">
        <p14:creationId xmlns:p14="http://schemas.microsoft.com/office/powerpoint/2010/main" val="19745867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18"/>
            <a:ext cx="3008948" cy="1161573"/>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4733" y="272892"/>
            <a:ext cx="5112068" cy="5853588"/>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4470"/>
            <a:ext cx="3008948" cy="4692015"/>
          </a:xfrm>
        </p:spPr>
        <p:txBody>
          <a:bodyPr/>
          <a:lstStyle>
            <a:lvl1pPr marL="0" indent="0">
              <a:buNone/>
              <a:defRPr sz="1300"/>
            </a:lvl1pPr>
            <a:lvl2pPr marL="410976" indent="0">
              <a:buNone/>
              <a:defRPr sz="1100"/>
            </a:lvl2pPr>
            <a:lvl3pPr marL="821831" indent="0">
              <a:buNone/>
              <a:defRPr sz="900"/>
            </a:lvl3pPr>
            <a:lvl4pPr marL="1232927" indent="0">
              <a:buNone/>
              <a:defRPr sz="800"/>
            </a:lvl4pPr>
            <a:lvl5pPr marL="1643841" indent="0">
              <a:buNone/>
              <a:defRPr sz="800"/>
            </a:lvl5pPr>
            <a:lvl6pPr marL="2054811" indent="0">
              <a:buNone/>
              <a:defRPr sz="800"/>
            </a:lvl6pPr>
            <a:lvl7pPr marL="2465762" indent="0">
              <a:buNone/>
              <a:defRPr sz="800"/>
            </a:lvl7pPr>
            <a:lvl8pPr marL="2876731" indent="0">
              <a:buNone/>
              <a:defRPr sz="800"/>
            </a:lvl8pPr>
            <a:lvl9pPr marL="3287682"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BBB0E16-DB79-47AE-ADA5-9902EACBA57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497851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653" y="4800600"/>
            <a:ext cx="5486400" cy="567214"/>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1653" y="612934"/>
            <a:ext cx="5486400" cy="4114800"/>
          </a:xfrm>
        </p:spPr>
        <p:txBody>
          <a:bodyPr/>
          <a:lstStyle>
            <a:lvl1pPr marL="0" indent="0">
              <a:buNone/>
              <a:defRPr sz="2900"/>
            </a:lvl1pPr>
            <a:lvl2pPr marL="410976" indent="0">
              <a:buNone/>
              <a:defRPr sz="2500"/>
            </a:lvl2pPr>
            <a:lvl3pPr marL="821831" indent="0">
              <a:buNone/>
              <a:defRPr sz="2200"/>
            </a:lvl3pPr>
            <a:lvl4pPr marL="1232927" indent="0">
              <a:buNone/>
              <a:defRPr sz="1800"/>
            </a:lvl4pPr>
            <a:lvl5pPr marL="1643841" indent="0">
              <a:buNone/>
              <a:defRPr sz="1800"/>
            </a:lvl5pPr>
            <a:lvl6pPr marL="2054811" indent="0">
              <a:buNone/>
              <a:defRPr sz="1800"/>
            </a:lvl6pPr>
            <a:lvl7pPr marL="2465762" indent="0">
              <a:buNone/>
              <a:defRPr sz="1800"/>
            </a:lvl7pPr>
            <a:lvl8pPr marL="2876731" indent="0">
              <a:buNone/>
              <a:defRPr sz="1800"/>
            </a:lvl8pPr>
            <a:lvl9pPr marL="3287682" indent="0">
              <a:buNone/>
              <a:defRPr sz="1800"/>
            </a:lvl9pPr>
          </a:lstStyle>
          <a:p>
            <a:endParaRPr lang="en-US"/>
          </a:p>
        </p:txBody>
      </p:sp>
      <p:sp>
        <p:nvSpPr>
          <p:cNvPr id="4" name="Text Placeholder 3"/>
          <p:cNvSpPr>
            <a:spLocks noGrp="1"/>
          </p:cNvSpPr>
          <p:nvPr>
            <p:ph type="body" sz="half" idx="2"/>
          </p:nvPr>
        </p:nvSpPr>
        <p:spPr>
          <a:xfrm>
            <a:off x="1791653" y="5367814"/>
            <a:ext cx="5486400" cy="804386"/>
          </a:xfrm>
        </p:spPr>
        <p:txBody>
          <a:bodyPr/>
          <a:lstStyle>
            <a:lvl1pPr marL="0" indent="0">
              <a:buNone/>
              <a:defRPr sz="1300"/>
            </a:lvl1pPr>
            <a:lvl2pPr marL="410976" indent="0">
              <a:buNone/>
              <a:defRPr sz="1100"/>
            </a:lvl2pPr>
            <a:lvl3pPr marL="821831" indent="0">
              <a:buNone/>
              <a:defRPr sz="900"/>
            </a:lvl3pPr>
            <a:lvl4pPr marL="1232927" indent="0">
              <a:buNone/>
              <a:defRPr sz="800"/>
            </a:lvl4pPr>
            <a:lvl5pPr marL="1643841" indent="0">
              <a:buNone/>
              <a:defRPr sz="800"/>
            </a:lvl5pPr>
            <a:lvl6pPr marL="2054811" indent="0">
              <a:buNone/>
              <a:defRPr sz="800"/>
            </a:lvl6pPr>
            <a:lvl7pPr marL="2465762" indent="0">
              <a:buNone/>
              <a:defRPr sz="800"/>
            </a:lvl7pPr>
            <a:lvl8pPr marL="2876731" indent="0">
              <a:buNone/>
              <a:defRPr sz="800"/>
            </a:lvl8pPr>
            <a:lvl9pPr marL="3287682"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31B343E-941F-4B00-877D-3C5D582BA49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442474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D0967FF-F3D3-4BA0-BF7C-F20BE435B52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256089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8649"/>
            <a:ext cx="1943100" cy="548782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8649"/>
            <a:ext cx="5692140" cy="54878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F801604-7F31-4879-A277-36AEB2E0C0E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629347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382"/>
            <a:ext cx="7772400" cy="1470183"/>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315"/>
            <a:ext cx="6400800" cy="1753077"/>
          </a:xfrm>
        </p:spPr>
        <p:txBody>
          <a:bodyPr/>
          <a:lstStyle>
            <a:lvl1pPr marL="0" indent="0" algn="ctr">
              <a:buNone/>
              <a:defRPr/>
            </a:lvl1pPr>
            <a:lvl2pPr marL="411020" indent="0" algn="ctr">
              <a:buNone/>
              <a:defRPr/>
            </a:lvl2pPr>
            <a:lvl3pPr marL="821930" indent="0" algn="ctr">
              <a:buNone/>
              <a:defRPr/>
            </a:lvl3pPr>
            <a:lvl4pPr marL="1233059" indent="0" algn="ctr">
              <a:buNone/>
              <a:defRPr/>
            </a:lvl4pPr>
            <a:lvl5pPr marL="1644023" indent="0" algn="ctr">
              <a:buNone/>
              <a:defRPr/>
            </a:lvl5pPr>
            <a:lvl6pPr marL="2055035" indent="0" algn="ctr">
              <a:buNone/>
              <a:defRPr/>
            </a:lvl6pPr>
            <a:lvl7pPr marL="2466034" indent="0" algn="ctr">
              <a:buNone/>
              <a:defRPr/>
            </a:lvl7pPr>
            <a:lvl8pPr marL="2877048" indent="0" algn="ctr">
              <a:buNone/>
              <a:defRPr/>
            </a:lvl8pPr>
            <a:lvl9pPr marL="3288045"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7B6EB77-8B0C-47CF-B52F-C6263282F7D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130691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7DFCC15-9002-4394-A4EE-C86D61E4D2F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660248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948" y="4406265"/>
            <a:ext cx="7772400" cy="1363028"/>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948" y="2906078"/>
            <a:ext cx="7772400" cy="1500188"/>
          </a:xfrm>
        </p:spPr>
        <p:txBody>
          <a:bodyPr anchor="b"/>
          <a:lstStyle>
            <a:lvl1pPr marL="0" indent="0">
              <a:buNone/>
              <a:defRPr sz="1800"/>
            </a:lvl1pPr>
            <a:lvl2pPr marL="411020" indent="0">
              <a:buNone/>
              <a:defRPr sz="1600"/>
            </a:lvl2pPr>
            <a:lvl3pPr marL="821930" indent="0">
              <a:buNone/>
              <a:defRPr sz="1400"/>
            </a:lvl3pPr>
            <a:lvl4pPr marL="1233059" indent="0">
              <a:buNone/>
              <a:defRPr sz="1300"/>
            </a:lvl4pPr>
            <a:lvl5pPr marL="1644023" indent="0">
              <a:buNone/>
              <a:defRPr sz="1300"/>
            </a:lvl5pPr>
            <a:lvl6pPr marL="2055035" indent="0">
              <a:buNone/>
              <a:defRPr sz="1300"/>
            </a:lvl6pPr>
            <a:lvl7pPr marL="2466034" indent="0">
              <a:buNone/>
              <a:defRPr sz="1300"/>
            </a:lvl7pPr>
            <a:lvl8pPr marL="2877048" indent="0">
              <a:buNone/>
              <a:defRPr sz="1300"/>
            </a:lvl8pPr>
            <a:lvl9pPr marL="3288045" indent="0">
              <a:buNone/>
              <a:defRPr sz="13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9F24A2C-E7BD-4189-A9D3-B74D62D799E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193664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0249"/>
            <a:ext cx="3817620" cy="4116229"/>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580" y="1980249"/>
            <a:ext cx="3817620" cy="4116229"/>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4967022-5CB1-4950-8E62-28A79CCB9EC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821499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5" y="1534478"/>
            <a:ext cx="4040505" cy="640080"/>
          </a:xfrm>
        </p:spPr>
        <p:txBody>
          <a:bodyPr anchor="b"/>
          <a:lstStyle>
            <a:lvl1pPr marL="0" indent="0">
              <a:buNone/>
              <a:defRPr sz="2200" b="1"/>
            </a:lvl1pPr>
            <a:lvl2pPr marL="411020" indent="0">
              <a:buNone/>
              <a:defRPr sz="1800" b="1"/>
            </a:lvl2pPr>
            <a:lvl3pPr marL="821930" indent="0">
              <a:buNone/>
              <a:defRPr sz="1600" b="1"/>
            </a:lvl3pPr>
            <a:lvl4pPr marL="1233059" indent="0">
              <a:buNone/>
              <a:defRPr sz="1400" b="1"/>
            </a:lvl4pPr>
            <a:lvl5pPr marL="1644023" indent="0">
              <a:buNone/>
              <a:defRPr sz="1400" b="1"/>
            </a:lvl5pPr>
            <a:lvl6pPr marL="2055035" indent="0">
              <a:buNone/>
              <a:defRPr sz="1400" b="1"/>
            </a:lvl6pPr>
            <a:lvl7pPr marL="2466034" indent="0">
              <a:buNone/>
              <a:defRPr sz="1400" b="1"/>
            </a:lvl7pPr>
            <a:lvl8pPr marL="2877048" indent="0">
              <a:buNone/>
              <a:defRPr sz="1400" b="1"/>
            </a:lvl8pPr>
            <a:lvl9pPr marL="3288045"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205" y="2174560"/>
            <a:ext cx="4040505" cy="3951923"/>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928" y="1534478"/>
            <a:ext cx="4041933" cy="640080"/>
          </a:xfrm>
        </p:spPr>
        <p:txBody>
          <a:bodyPr anchor="b"/>
          <a:lstStyle>
            <a:lvl1pPr marL="0" indent="0">
              <a:buNone/>
              <a:defRPr sz="2200" b="1"/>
            </a:lvl1pPr>
            <a:lvl2pPr marL="411020" indent="0">
              <a:buNone/>
              <a:defRPr sz="1800" b="1"/>
            </a:lvl2pPr>
            <a:lvl3pPr marL="821930" indent="0">
              <a:buNone/>
              <a:defRPr sz="1600" b="1"/>
            </a:lvl3pPr>
            <a:lvl4pPr marL="1233059" indent="0">
              <a:buNone/>
              <a:defRPr sz="1400" b="1"/>
            </a:lvl4pPr>
            <a:lvl5pPr marL="1644023" indent="0">
              <a:buNone/>
              <a:defRPr sz="1400" b="1"/>
            </a:lvl5pPr>
            <a:lvl6pPr marL="2055035" indent="0">
              <a:buNone/>
              <a:defRPr sz="1400" b="1"/>
            </a:lvl6pPr>
            <a:lvl7pPr marL="2466034" indent="0">
              <a:buNone/>
              <a:defRPr sz="1400" b="1"/>
            </a:lvl7pPr>
            <a:lvl8pPr marL="2877048" indent="0">
              <a:buNone/>
              <a:defRPr sz="1400" b="1"/>
            </a:lvl8pPr>
            <a:lvl9pPr marL="3288045"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4928" y="2174560"/>
            <a:ext cx="4041933" cy="3951923"/>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59EB98D-51D1-4D33-BAEF-78F54AD00CB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643239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AE82D54-5B8A-49EA-B6CE-7801B3B669F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42128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2"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210AE5A-0EF7-4303-8890-6373D534D100}" type="datetimeFigureOut">
              <a:rPr lang="en-US" smtClean="0"/>
              <a:t>8/18/2011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4C4F65-B1BA-40CB-B45A-A9535214B8A6}" type="slidenum">
              <a:rPr lang="en-US" smtClean="0"/>
              <a:t>‹#›</a:t>
            </a:fld>
            <a:endParaRPr lang="en-US"/>
          </a:p>
        </p:txBody>
      </p:sp>
    </p:spTree>
    <p:extLst>
      <p:ext uri="{BB962C8B-B14F-4D97-AF65-F5344CB8AC3E}">
        <p14:creationId xmlns:p14="http://schemas.microsoft.com/office/powerpoint/2010/main" val="33743263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887352E-3E76-42C3-B97C-B8D7BEAE5A0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353590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07"/>
            <a:ext cx="3008948" cy="1161573"/>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4733" y="272892"/>
            <a:ext cx="5112068" cy="5853588"/>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4470"/>
            <a:ext cx="3008948" cy="4692015"/>
          </a:xfrm>
        </p:spPr>
        <p:txBody>
          <a:bodyPr/>
          <a:lstStyle>
            <a:lvl1pPr marL="0" indent="0">
              <a:buNone/>
              <a:defRPr sz="1300"/>
            </a:lvl1pPr>
            <a:lvl2pPr marL="411020" indent="0">
              <a:buNone/>
              <a:defRPr sz="1100"/>
            </a:lvl2pPr>
            <a:lvl3pPr marL="821930" indent="0">
              <a:buNone/>
              <a:defRPr sz="900"/>
            </a:lvl3pPr>
            <a:lvl4pPr marL="1233059" indent="0">
              <a:buNone/>
              <a:defRPr sz="800"/>
            </a:lvl4pPr>
            <a:lvl5pPr marL="1644023" indent="0">
              <a:buNone/>
              <a:defRPr sz="800"/>
            </a:lvl5pPr>
            <a:lvl6pPr marL="2055035" indent="0">
              <a:buNone/>
              <a:defRPr sz="800"/>
            </a:lvl6pPr>
            <a:lvl7pPr marL="2466034" indent="0">
              <a:buNone/>
              <a:defRPr sz="800"/>
            </a:lvl7pPr>
            <a:lvl8pPr marL="2877048" indent="0">
              <a:buNone/>
              <a:defRPr sz="800"/>
            </a:lvl8pPr>
            <a:lvl9pPr marL="3288045"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BBB0E16-DB79-47AE-ADA5-9902EACBA57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031912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653" y="4800600"/>
            <a:ext cx="5486400" cy="567214"/>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1653" y="612934"/>
            <a:ext cx="5486400" cy="4114800"/>
          </a:xfrm>
        </p:spPr>
        <p:txBody>
          <a:bodyPr/>
          <a:lstStyle>
            <a:lvl1pPr marL="0" indent="0">
              <a:buNone/>
              <a:defRPr sz="2900"/>
            </a:lvl1pPr>
            <a:lvl2pPr marL="411020" indent="0">
              <a:buNone/>
              <a:defRPr sz="2500"/>
            </a:lvl2pPr>
            <a:lvl3pPr marL="821930" indent="0">
              <a:buNone/>
              <a:defRPr sz="2200"/>
            </a:lvl3pPr>
            <a:lvl4pPr marL="1233059" indent="0">
              <a:buNone/>
              <a:defRPr sz="1800"/>
            </a:lvl4pPr>
            <a:lvl5pPr marL="1644023" indent="0">
              <a:buNone/>
              <a:defRPr sz="1800"/>
            </a:lvl5pPr>
            <a:lvl6pPr marL="2055035" indent="0">
              <a:buNone/>
              <a:defRPr sz="1800"/>
            </a:lvl6pPr>
            <a:lvl7pPr marL="2466034" indent="0">
              <a:buNone/>
              <a:defRPr sz="1800"/>
            </a:lvl7pPr>
            <a:lvl8pPr marL="2877048" indent="0">
              <a:buNone/>
              <a:defRPr sz="1800"/>
            </a:lvl8pPr>
            <a:lvl9pPr marL="3288045" indent="0">
              <a:buNone/>
              <a:defRPr sz="1800"/>
            </a:lvl9pPr>
          </a:lstStyle>
          <a:p>
            <a:endParaRPr lang="en-US"/>
          </a:p>
        </p:txBody>
      </p:sp>
      <p:sp>
        <p:nvSpPr>
          <p:cNvPr id="4" name="Text Placeholder 3"/>
          <p:cNvSpPr>
            <a:spLocks noGrp="1"/>
          </p:cNvSpPr>
          <p:nvPr>
            <p:ph type="body" sz="half" idx="2"/>
          </p:nvPr>
        </p:nvSpPr>
        <p:spPr>
          <a:xfrm>
            <a:off x="1791653" y="5367814"/>
            <a:ext cx="5486400" cy="804386"/>
          </a:xfrm>
        </p:spPr>
        <p:txBody>
          <a:bodyPr/>
          <a:lstStyle>
            <a:lvl1pPr marL="0" indent="0">
              <a:buNone/>
              <a:defRPr sz="1300"/>
            </a:lvl1pPr>
            <a:lvl2pPr marL="411020" indent="0">
              <a:buNone/>
              <a:defRPr sz="1100"/>
            </a:lvl2pPr>
            <a:lvl3pPr marL="821930" indent="0">
              <a:buNone/>
              <a:defRPr sz="900"/>
            </a:lvl3pPr>
            <a:lvl4pPr marL="1233059" indent="0">
              <a:buNone/>
              <a:defRPr sz="800"/>
            </a:lvl4pPr>
            <a:lvl5pPr marL="1644023" indent="0">
              <a:buNone/>
              <a:defRPr sz="800"/>
            </a:lvl5pPr>
            <a:lvl6pPr marL="2055035" indent="0">
              <a:buNone/>
              <a:defRPr sz="800"/>
            </a:lvl6pPr>
            <a:lvl7pPr marL="2466034" indent="0">
              <a:buNone/>
              <a:defRPr sz="800"/>
            </a:lvl7pPr>
            <a:lvl8pPr marL="2877048" indent="0">
              <a:buNone/>
              <a:defRPr sz="800"/>
            </a:lvl8pPr>
            <a:lvl9pPr marL="3288045"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31B343E-941F-4B00-877D-3C5D582BA49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855626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D0967FF-F3D3-4BA0-BF7C-F20BE435B52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116355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8649"/>
            <a:ext cx="1943100" cy="548782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8649"/>
            <a:ext cx="5692140" cy="54878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F801604-7F31-4879-A277-36AEB2E0C0E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088648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358"/>
            <a:ext cx="7772400" cy="1470183"/>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91"/>
            <a:ext cx="6400800" cy="1753077"/>
          </a:xfrm>
        </p:spPr>
        <p:txBody>
          <a:bodyPr/>
          <a:lstStyle>
            <a:lvl1pPr marL="0" indent="0" algn="ctr">
              <a:buNone/>
              <a:defRPr/>
            </a:lvl1pPr>
            <a:lvl2pPr marL="411116" indent="0" algn="ctr">
              <a:buNone/>
              <a:defRPr/>
            </a:lvl2pPr>
            <a:lvl3pPr marL="822146" indent="0" algn="ctr">
              <a:buNone/>
              <a:defRPr/>
            </a:lvl3pPr>
            <a:lvl4pPr marL="1233347" indent="0" algn="ctr">
              <a:buNone/>
              <a:defRPr/>
            </a:lvl4pPr>
            <a:lvl5pPr marL="1644419" indent="0" algn="ctr">
              <a:buNone/>
              <a:defRPr/>
            </a:lvl5pPr>
            <a:lvl6pPr marL="2055528" indent="0" algn="ctr">
              <a:buNone/>
              <a:defRPr/>
            </a:lvl6pPr>
            <a:lvl7pPr marL="2466628" indent="0" algn="ctr">
              <a:buNone/>
              <a:defRPr/>
            </a:lvl7pPr>
            <a:lvl8pPr marL="2877739" indent="0" algn="ctr">
              <a:buNone/>
              <a:defRPr/>
            </a:lvl8pPr>
            <a:lvl9pPr marL="3288837"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7B6EB77-8B0C-47CF-B52F-C6263282F7D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026871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7DFCC15-9002-4394-A4EE-C86D61E4D2F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179920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948" y="4406265"/>
            <a:ext cx="7772400" cy="1363028"/>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948" y="2906078"/>
            <a:ext cx="7772400" cy="1500188"/>
          </a:xfrm>
        </p:spPr>
        <p:txBody>
          <a:bodyPr anchor="b"/>
          <a:lstStyle>
            <a:lvl1pPr marL="0" indent="0">
              <a:buNone/>
              <a:defRPr sz="1800"/>
            </a:lvl1pPr>
            <a:lvl2pPr marL="411116" indent="0">
              <a:buNone/>
              <a:defRPr sz="1600"/>
            </a:lvl2pPr>
            <a:lvl3pPr marL="822146" indent="0">
              <a:buNone/>
              <a:defRPr sz="1400"/>
            </a:lvl3pPr>
            <a:lvl4pPr marL="1233347" indent="0">
              <a:buNone/>
              <a:defRPr sz="1300"/>
            </a:lvl4pPr>
            <a:lvl5pPr marL="1644419" indent="0">
              <a:buNone/>
              <a:defRPr sz="1300"/>
            </a:lvl5pPr>
            <a:lvl6pPr marL="2055528" indent="0">
              <a:buNone/>
              <a:defRPr sz="1300"/>
            </a:lvl6pPr>
            <a:lvl7pPr marL="2466628" indent="0">
              <a:buNone/>
              <a:defRPr sz="1300"/>
            </a:lvl7pPr>
            <a:lvl8pPr marL="2877739" indent="0">
              <a:buNone/>
              <a:defRPr sz="1300"/>
            </a:lvl8pPr>
            <a:lvl9pPr marL="3288837" indent="0">
              <a:buNone/>
              <a:defRPr sz="13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9F24A2C-E7BD-4189-A9D3-B74D62D799E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999395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0249"/>
            <a:ext cx="3817620" cy="4116229"/>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580" y="1980249"/>
            <a:ext cx="3817620" cy="4116229"/>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4967022-5CB1-4950-8E62-28A79CCB9EC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163337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5" y="1534478"/>
            <a:ext cx="4040505" cy="640080"/>
          </a:xfrm>
        </p:spPr>
        <p:txBody>
          <a:bodyPr anchor="b"/>
          <a:lstStyle>
            <a:lvl1pPr marL="0" indent="0">
              <a:buNone/>
              <a:defRPr sz="2200" b="1"/>
            </a:lvl1pPr>
            <a:lvl2pPr marL="411116" indent="0">
              <a:buNone/>
              <a:defRPr sz="1800" b="1"/>
            </a:lvl2pPr>
            <a:lvl3pPr marL="822146" indent="0">
              <a:buNone/>
              <a:defRPr sz="1600" b="1"/>
            </a:lvl3pPr>
            <a:lvl4pPr marL="1233347" indent="0">
              <a:buNone/>
              <a:defRPr sz="1400" b="1"/>
            </a:lvl4pPr>
            <a:lvl5pPr marL="1644419" indent="0">
              <a:buNone/>
              <a:defRPr sz="1400" b="1"/>
            </a:lvl5pPr>
            <a:lvl6pPr marL="2055528" indent="0">
              <a:buNone/>
              <a:defRPr sz="1400" b="1"/>
            </a:lvl6pPr>
            <a:lvl7pPr marL="2466628" indent="0">
              <a:buNone/>
              <a:defRPr sz="1400" b="1"/>
            </a:lvl7pPr>
            <a:lvl8pPr marL="2877739" indent="0">
              <a:buNone/>
              <a:defRPr sz="1400" b="1"/>
            </a:lvl8pPr>
            <a:lvl9pPr marL="3288837"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205" y="2174560"/>
            <a:ext cx="4040505" cy="3951923"/>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928" y="1534478"/>
            <a:ext cx="4041933" cy="640080"/>
          </a:xfrm>
        </p:spPr>
        <p:txBody>
          <a:bodyPr anchor="b"/>
          <a:lstStyle>
            <a:lvl1pPr marL="0" indent="0">
              <a:buNone/>
              <a:defRPr sz="2200" b="1"/>
            </a:lvl1pPr>
            <a:lvl2pPr marL="411116" indent="0">
              <a:buNone/>
              <a:defRPr sz="1800" b="1"/>
            </a:lvl2pPr>
            <a:lvl3pPr marL="822146" indent="0">
              <a:buNone/>
              <a:defRPr sz="1600" b="1"/>
            </a:lvl3pPr>
            <a:lvl4pPr marL="1233347" indent="0">
              <a:buNone/>
              <a:defRPr sz="1400" b="1"/>
            </a:lvl4pPr>
            <a:lvl5pPr marL="1644419" indent="0">
              <a:buNone/>
              <a:defRPr sz="1400" b="1"/>
            </a:lvl5pPr>
            <a:lvl6pPr marL="2055528" indent="0">
              <a:buNone/>
              <a:defRPr sz="1400" b="1"/>
            </a:lvl6pPr>
            <a:lvl7pPr marL="2466628" indent="0">
              <a:buNone/>
              <a:defRPr sz="1400" b="1"/>
            </a:lvl7pPr>
            <a:lvl8pPr marL="2877739" indent="0">
              <a:buNone/>
              <a:defRPr sz="1400" b="1"/>
            </a:lvl8pPr>
            <a:lvl9pPr marL="3288837"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4928" y="2174560"/>
            <a:ext cx="4041933" cy="3951923"/>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59EB98D-51D1-4D33-BAEF-78F54AD00CB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59793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597" indent="0">
              <a:buNone/>
              <a:defRPr sz="2000" b="1"/>
            </a:lvl2pPr>
            <a:lvl3pPr marL="913194" indent="0">
              <a:buNone/>
              <a:defRPr sz="1800" b="1"/>
            </a:lvl3pPr>
            <a:lvl4pPr marL="1369791" indent="0">
              <a:buNone/>
              <a:defRPr sz="1600" b="1"/>
            </a:lvl4pPr>
            <a:lvl5pPr marL="1826388" indent="0">
              <a:buNone/>
              <a:defRPr sz="1600" b="1"/>
            </a:lvl5pPr>
            <a:lvl6pPr marL="2282985" indent="0">
              <a:buNone/>
              <a:defRPr sz="1600" b="1"/>
            </a:lvl6pPr>
            <a:lvl7pPr marL="2739582" indent="0">
              <a:buNone/>
              <a:defRPr sz="1600" b="1"/>
            </a:lvl7pPr>
            <a:lvl8pPr marL="3196112" indent="0">
              <a:buNone/>
              <a:defRPr sz="1600" b="1"/>
            </a:lvl8pPr>
            <a:lvl9pPr marL="365277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151" y="1535113"/>
            <a:ext cx="4041775" cy="639762"/>
          </a:xfrm>
        </p:spPr>
        <p:txBody>
          <a:bodyPr anchor="b"/>
          <a:lstStyle>
            <a:lvl1pPr marL="0" indent="0">
              <a:buNone/>
              <a:defRPr sz="2400" b="1"/>
            </a:lvl1pPr>
            <a:lvl2pPr marL="456597" indent="0">
              <a:buNone/>
              <a:defRPr sz="2000" b="1"/>
            </a:lvl2pPr>
            <a:lvl3pPr marL="913194" indent="0">
              <a:buNone/>
              <a:defRPr sz="1800" b="1"/>
            </a:lvl3pPr>
            <a:lvl4pPr marL="1369791" indent="0">
              <a:buNone/>
              <a:defRPr sz="1600" b="1"/>
            </a:lvl4pPr>
            <a:lvl5pPr marL="1826388" indent="0">
              <a:buNone/>
              <a:defRPr sz="1600" b="1"/>
            </a:lvl5pPr>
            <a:lvl6pPr marL="2282985" indent="0">
              <a:buNone/>
              <a:defRPr sz="1600" b="1"/>
            </a:lvl6pPr>
            <a:lvl7pPr marL="2739582" indent="0">
              <a:buNone/>
              <a:defRPr sz="1600" b="1"/>
            </a:lvl7pPr>
            <a:lvl8pPr marL="3196112" indent="0">
              <a:buNone/>
              <a:defRPr sz="1600" b="1"/>
            </a:lvl8pPr>
            <a:lvl9pPr marL="365277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210AE5A-0EF7-4303-8890-6373D534D100}" type="datetimeFigureOut">
              <a:rPr lang="en-US" smtClean="0"/>
              <a:t>8/18/2011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4C4F65-B1BA-40CB-B45A-A9535214B8A6}" type="slidenum">
              <a:rPr lang="en-US" smtClean="0"/>
              <a:t>‹#›</a:t>
            </a:fld>
            <a:endParaRPr lang="en-US"/>
          </a:p>
        </p:txBody>
      </p:sp>
    </p:spTree>
    <p:extLst>
      <p:ext uri="{BB962C8B-B14F-4D97-AF65-F5344CB8AC3E}">
        <p14:creationId xmlns:p14="http://schemas.microsoft.com/office/powerpoint/2010/main" val="343821111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AE82D54-5B8A-49EA-B6CE-7801B3B669F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271551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887352E-3E76-42C3-B97C-B8D7BEAE5A0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848647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2983"/>
            <a:ext cx="3008948" cy="1161573"/>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4733" y="272892"/>
            <a:ext cx="5112068" cy="5853588"/>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4470"/>
            <a:ext cx="3008948" cy="4692015"/>
          </a:xfrm>
        </p:spPr>
        <p:txBody>
          <a:bodyPr/>
          <a:lstStyle>
            <a:lvl1pPr marL="0" indent="0">
              <a:buNone/>
              <a:defRPr sz="1300"/>
            </a:lvl1pPr>
            <a:lvl2pPr marL="411116" indent="0">
              <a:buNone/>
              <a:defRPr sz="1100"/>
            </a:lvl2pPr>
            <a:lvl3pPr marL="822146" indent="0">
              <a:buNone/>
              <a:defRPr sz="900"/>
            </a:lvl3pPr>
            <a:lvl4pPr marL="1233347" indent="0">
              <a:buNone/>
              <a:defRPr sz="800"/>
            </a:lvl4pPr>
            <a:lvl5pPr marL="1644419" indent="0">
              <a:buNone/>
              <a:defRPr sz="800"/>
            </a:lvl5pPr>
            <a:lvl6pPr marL="2055528" indent="0">
              <a:buNone/>
              <a:defRPr sz="800"/>
            </a:lvl6pPr>
            <a:lvl7pPr marL="2466628" indent="0">
              <a:buNone/>
              <a:defRPr sz="800"/>
            </a:lvl7pPr>
            <a:lvl8pPr marL="2877739" indent="0">
              <a:buNone/>
              <a:defRPr sz="800"/>
            </a:lvl8pPr>
            <a:lvl9pPr marL="3288837"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BBB0E16-DB79-47AE-ADA5-9902EACBA57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278186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653" y="4800600"/>
            <a:ext cx="5486400" cy="567214"/>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1653" y="612934"/>
            <a:ext cx="5486400" cy="4114800"/>
          </a:xfrm>
        </p:spPr>
        <p:txBody>
          <a:bodyPr/>
          <a:lstStyle>
            <a:lvl1pPr marL="0" indent="0">
              <a:buNone/>
              <a:defRPr sz="2900"/>
            </a:lvl1pPr>
            <a:lvl2pPr marL="411116" indent="0">
              <a:buNone/>
              <a:defRPr sz="2500"/>
            </a:lvl2pPr>
            <a:lvl3pPr marL="822146" indent="0">
              <a:buNone/>
              <a:defRPr sz="2200"/>
            </a:lvl3pPr>
            <a:lvl4pPr marL="1233347" indent="0">
              <a:buNone/>
              <a:defRPr sz="1800"/>
            </a:lvl4pPr>
            <a:lvl5pPr marL="1644419" indent="0">
              <a:buNone/>
              <a:defRPr sz="1800"/>
            </a:lvl5pPr>
            <a:lvl6pPr marL="2055528" indent="0">
              <a:buNone/>
              <a:defRPr sz="1800"/>
            </a:lvl6pPr>
            <a:lvl7pPr marL="2466628" indent="0">
              <a:buNone/>
              <a:defRPr sz="1800"/>
            </a:lvl7pPr>
            <a:lvl8pPr marL="2877739" indent="0">
              <a:buNone/>
              <a:defRPr sz="1800"/>
            </a:lvl8pPr>
            <a:lvl9pPr marL="3288837" indent="0">
              <a:buNone/>
              <a:defRPr sz="1800"/>
            </a:lvl9pPr>
          </a:lstStyle>
          <a:p>
            <a:endParaRPr lang="en-US"/>
          </a:p>
        </p:txBody>
      </p:sp>
      <p:sp>
        <p:nvSpPr>
          <p:cNvPr id="4" name="Text Placeholder 3"/>
          <p:cNvSpPr>
            <a:spLocks noGrp="1"/>
          </p:cNvSpPr>
          <p:nvPr>
            <p:ph type="body" sz="half" idx="2"/>
          </p:nvPr>
        </p:nvSpPr>
        <p:spPr>
          <a:xfrm>
            <a:off x="1791653" y="5367814"/>
            <a:ext cx="5486400" cy="804386"/>
          </a:xfrm>
        </p:spPr>
        <p:txBody>
          <a:bodyPr/>
          <a:lstStyle>
            <a:lvl1pPr marL="0" indent="0">
              <a:buNone/>
              <a:defRPr sz="1300"/>
            </a:lvl1pPr>
            <a:lvl2pPr marL="411116" indent="0">
              <a:buNone/>
              <a:defRPr sz="1100"/>
            </a:lvl2pPr>
            <a:lvl3pPr marL="822146" indent="0">
              <a:buNone/>
              <a:defRPr sz="900"/>
            </a:lvl3pPr>
            <a:lvl4pPr marL="1233347" indent="0">
              <a:buNone/>
              <a:defRPr sz="800"/>
            </a:lvl4pPr>
            <a:lvl5pPr marL="1644419" indent="0">
              <a:buNone/>
              <a:defRPr sz="800"/>
            </a:lvl5pPr>
            <a:lvl6pPr marL="2055528" indent="0">
              <a:buNone/>
              <a:defRPr sz="800"/>
            </a:lvl6pPr>
            <a:lvl7pPr marL="2466628" indent="0">
              <a:buNone/>
              <a:defRPr sz="800"/>
            </a:lvl7pPr>
            <a:lvl8pPr marL="2877739" indent="0">
              <a:buNone/>
              <a:defRPr sz="800"/>
            </a:lvl8pPr>
            <a:lvl9pPr marL="3288837"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31B343E-941F-4B00-877D-3C5D582BA49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079092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D0967FF-F3D3-4BA0-BF7C-F20BE435B52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901341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8649"/>
            <a:ext cx="1943100" cy="548782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8649"/>
            <a:ext cx="5692140" cy="54878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F801604-7F31-4879-A277-36AEB2E0C0E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7017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337"/>
            <a:ext cx="7772400" cy="1470183"/>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70"/>
            <a:ext cx="6400800" cy="1753077"/>
          </a:xfrm>
        </p:spPr>
        <p:txBody>
          <a:bodyPr/>
          <a:lstStyle>
            <a:lvl1pPr marL="0" indent="0" algn="ctr">
              <a:buNone/>
              <a:defRPr/>
            </a:lvl1pPr>
            <a:lvl2pPr marL="411200" indent="0" algn="ctr">
              <a:buNone/>
              <a:defRPr/>
            </a:lvl2pPr>
            <a:lvl3pPr marL="822335" indent="0" algn="ctr">
              <a:buNone/>
              <a:defRPr/>
            </a:lvl3pPr>
            <a:lvl4pPr marL="1233599" indent="0" algn="ctr">
              <a:buNone/>
              <a:defRPr/>
            </a:lvl4pPr>
            <a:lvl5pPr marL="1644765" indent="0" algn="ctr">
              <a:buNone/>
              <a:defRPr/>
            </a:lvl5pPr>
            <a:lvl6pPr marL="2055960" indent="0" algn="ctr">
              <a:buNone/>
              <a:defRPr/>
            </a:lvl6pPr>
            <a:lvl7pPr marL="2467148" indent="0" algn="ctr">
              <a:buNone/>
              <a:defRPr/>
            </a:lvl7pPr>
            <a:lvl8pPr marL="2878344" indent="0" algn="ctr">
              <a:buNone/>
              <a:defRPr/>
            </a:lvl8pPr>
            <a:lvl9pPr marL="328953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7B6EB77-8B0C-47CF-B52F-C6263282F7D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492635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7DFCC15-9002-4394-A4EE-C86D61E4D2F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3461207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948" y="4406265"/>
            <a:ext cx="7772400" cy="1363028"/>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948" y="2906078"/>
            <a:ext cx="7772400" cy="1500188"/>
          </a:xfrm>
        </p:spPr>
        <p:txBody>
          <a:bodyPr anchor="b"/>
          <a:lstStyle>
            <a:lvl1pPr marL="0" indent="0">
              <a:buNone/>
              <a:defRPr sz="1800"/>
            </a:lvl1pPr>
            <a:lvl2pPr marL="411200" indent="0">
              <a:buNone/>
              <a:defRPr sz="1600"/>
            </a:lvl2pPr>
            <a:lvl3pPr marL="822335" indent="0">
              <a:buNone/>
              <a:defRPr sz="1400"/>
            </a:lvl3pPr>
            <a:lvl4pPr marL="1233599" indent="0">
              <a:buNone/>
              <a:defRPr sz="1300"/>
            </a:lvl4pPr>
            <a:lvl5pPr marL="1644765" indent="0">
              <a:buNone/>
              <a:defRPr sz="1300"/>
            </a:lvl5pPr>
            <a:lvl6pPr marL="2055960" indent="0">
              <a:buNone/>
              <a:defRPr sz="1300"/>
            </a:lvl6pPr>
            <a:lvl7pPr marL="2467148" indent="0">
              <a:buNone/>
              <a:defRPr sz="1300"/>
            </a:lvl7pPr>
            <a:lvl8pPr marL="2878344" indent="0">
              <a:buNone/>
              <a:defRPr sz="1300"/>
            </a:lvl8pPr>
            <a:lvl9pPr marL="3289530" indent="0">
              <a:buNone/>
              <a:defRPr sz="13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9F24A2C-E7BD-4189-A9D3-B74D62D799E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531075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0249"/>
            <a:ext cx="3817620" cy="4116229"/>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580" y="1980249"/>
            <a:ext cx="3817620" cy="4116229"/>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4967022-5CB1-4950-8E62-28A79CCB9EC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03272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10AE5A-0EF7-4303-8890-6373D534D100}" type="datetimeFigureOut">
              <a:rPr lang="en-US" smtClean="0"/>
              <a:t>8/18/2011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4C4F65-B1BA-40CB-B45A-A9535214B8A6}" type="slidenum">
              <a:rPr lang="en-US" smtClean="0"/>
              <a:t>‹#›</a:t>
            </a:fld>
            <a:endParaRPr lang="en-US"/>
          </a:p>
        </p:txBody>
      </p:sp>
    </p:spTree>
    <p:extLst>
      <p:ext uri="{BB962C8B-B14F-4D97-AF65-F5344CB8AC3E}">
        <p14:creationId xmlns:p14="http://schemas.microsoft.com/office/powerpoint/2010/main" val="39658462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5" y="1534478"/>
            <a:ext cx="4040505" cy="640080"/>
          </a:xfrm>
        </p:spPr>
        <p:txBody>
          <a:bodyPr anchor="b"/>
          <a:lstStyle>
            <a:lvl1pPr marL="0" indent="0">
              <a:buNone/>
              <a:defRPr sz="2200" b="1"/>
            </a:lvl1pPr>
            <a:lvl2pPr marL="411200" indent="0">
              <a:buNone/>
              <a:defRPr sz="1800" b="1"/>
            </a:lvl2pPr>
            <a:lvl3pPr marL="822335" indent="0">
              <a:buNone/>
              <a:defRPr sz="1600" b="1"/>
            </a:lvl3pPr>
            <a:lvl4pPr marL="1233599" indent="0">
              <a:buNone/>
              <a:defRPr sz="1400" b="1"/>
            </a:lvl4pPr>
            <a:lvl5pPr marL="1644765" indent="0">
              <a:buNone/>
              <a:defRPr sz="1400" b="1"/>
            </a:lvl5pPr>
            <a:lvl6pPr marL="2055960" indent="0">
              <a:buNone/>
              <a:defRPr sz="1400" b="1"/>
            </a:lvl6pPr>
            <a:lvl7pPr marL="2467148" indent="0">
              <a:buNone/>
              <a:defRPr sz="1400" b="1"/>
            </a:lvl7pPr>
            <a:lvl8pPr marL="2878344" indent="0">
              <a:buNone/>
              <a:defRPr sz="1400" b="1"/>
            </a:lvl8pPr>
            <a:lvl9pPr marL="3289530"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205" y="2174560"/>
            <a:ext cx="4040505" cy="3951923"/>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928" y="1534478"/>
            <a:ext cx="4041933" cy="640080"/>
          </a:xfrm>
        </p:spPr>
        <p:txBody>
          <a:bodyPr anchor="b"/>
          <a:lstStyle>
            <a:lvl1pPr marL="0" indent="0">
              <a:buNone/>
              <a:defRPr sz="2200" b="1"/>
            </a:lvl1pPr>
            <a:lvl2pPr marL="411200" indent="0">
              <a:buNone/>
              <a:defRPr sz="1800" b="1"/>
            </a:lvl2pPr>
            <a:lvl3pPr marL="822335" indent="0">
              <a:buNone/>
              <a:defRPr sz="1600" b="1"/>
            </a:lvl3pPr>
            <a:lvl4pPr marL="1233599" indent="0">
              <a:buNone/>
              <a:defRPr sz="1400" b="1"/>
            </a:lvl4pPr>
            <a:lvl5pPr marL="1644765" indent="0">
              <a:buNone/>
              <a:defRPr sz="1400" b="1"/>
            </a:lvl5pPr>
            <a:lvl6pPr marL="2055960" indent="0">
              <a:buNone/>
              <a:defRPr sz="1400" b="1"/>
            </a:lvl6pPr>
            <a:lvl7pPr marL="2467148" indent="0">
              <a:buNone/>
              <a:defRPr sz="1400" b="1"/>
            </a:lvl7pPr>
            <a:lvl8pPr marL="2878344" indent="0">
              <a:buNone/>
              <a:defRPr sz="1400" b="1"/>
            </a:lvl8pPr>
            <a:lvl9pPr marL="3289530"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4928" y="2174560"/>
            <a:ext cx="4041933" cy="3951923"/>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59EB98D-51D1-4D33-BAEF-78F54AD00CB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3040916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AE82D54-5B8A-49EA-B6CE-7801B3B669F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917176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887352E-3E76-42C3-B97C-B8D7BEAE5A0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7166279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2962"/>
            <a:ext cx="3008948" cy="1161573"/>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4733" y="272892"/>
            <a:ext cx="5112068" cy="5853588"/>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4470"/>
            <a:ext cx="3008948" cy="4692015"/>
          </a:xfrm>
        </p:spPr>
        <p:txBody>
          <a:bodyPr/>
          <a:lstStyle>
            <a:lvl1pPr marL="0" indent="0">
              <a:buNone/>
              <a:defRPr sz="1300"/>
            </a:lvl1pPr>
            <a:lvl2pPr marL="411200" indent="0">
              <a:buNone/>
              <a:defRPr sz="1100"/>
            </a:lvl2pPr>
            <a:lvl3pPr marL="822335" indent="0">
              <a:buNone/>
              <a:defRPr sz="900"/>
            </a:lvl3pPr>
            <a:lvl4pPr marL="1233599" indent="0">
              <a:buNone/>
              <a:defRPr sz="800"/>
            </a:lvl4pPr>
            <a:lvl5pPr marL="1644765" indent="0">
              <a:buNone/>
              <a:defRPr sz="800"/>
            </a:lvl5pPr>
            <a:lvl6pPr marL="2055960" indent="0">
              <a:buNone/>
              <a:defRPr sz="800"/>
            </a:lvl6pPr>
            <a:lvl7pPr marL="2467148" indent="0">
              <a:buNone/>
              <a:defRPr sz="800"/>
            </a:lvl7pPr>
            <a:lvl8pPr marL="2878344" indent="0">
              <a:buNone/>
              <a:defRPr sz="800"/>
            </a:lvl8pPr>
            <a:lvl9pPr marL="3289530"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BBB0E16-DB79-47AE-ADA5-9902EACBA57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1724950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653" y="4800600"/>
            <a:ext cx="5486400" cy="567214"/>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1653" y="612934"/>
            <a:ext cx="5486400" cy="4114800"/>
          </a:xfrm>
        </p:spPr>
        <p:txBody>
          <a:bodyPr/>
          <a:lstStyle>
            <a:lvl1pPr marL="0" indent="0">
              <a:buNone/>
              <a:defRPr sz="2900"/>
            </a:lvl1pPr>
            <a:lvl2pPr marL="411200" indent="0">
              <a:buNone/>
              <a:defRPr sz="2500"/>
            </a:lvl2pPr>
            <a:lvl3pPr marL="822335" indent="0">
              <a:buNone/>
              <a:defRPr sz="2200"/>
            </a:lvl3pPr>
            <a:lvl4pPr marL="1233599" indent="0">
              <a:buNone/>
              <a:defRPr sz="1800"/>
            </a:lvl4pPr>
            <a:lvl5pPr marL="1644765" indent="0">
              <a:buNone/>
              <a:defRPr sz="1800"/>
            </a:lvl5pPr>
            <a:lvl6pPr marL="2055960" indent="0">
              <a:buNone/>
              <a:defRPr sz="1800"/>
            </a:lvl6pPr>
            <a:lvl7pPr marL="2467148" indent="0">
              <a:buNone/>
              <a:defRPr sz="1800"/>
            </a:lvl7pPr>
            <a:lvl8pPr marL="2878344" indent="0">
              <a:buNone/>
              <a:defRPr sz="1800"/>
            </a:lvl8pPr>
            <a:lvl9pPr marL="3289530" indent="0">
              <a:buNone/>
              <a:defRPr sz="1800"/>
            </a:lvl9pPr>
          </a:lstStyle>
          <a:p>
            <a:endParaRPr lang="en-US"/>
          </a:p>
        </p:txBody>
      </p:sp>
      <p:sp>
        <p:nvSpPr>
          <p:cNvPr id="4" name="Text Placeholder 3"/>
          <p:cNvSpPr>
            <a:spLocks noGrp="1"/>
          </p:cNvSpPr>
          <p:nvPr>
            <p:ph type="body" sz="half" idx="2"/>
          </p:nvPr>
        </p:nvSpPr>
        <p:spPr>
          <a:xfrm>
            <a:off x="1791653" y="5367814"/>
            <a:ext cx="5486400" cy="804386"/>
          </a:xfrm>
        </p:spPr>
        <p:txBody>
          <a:bodyPr/>
          <a:lstStyle>
            <a:lvl1pPr marL="0" indent="0">
              <a:buNone/>
              <a:defRPr sz="1300"/>
            </a:lvl1pPr>
            <a:lvl2pPr marL="411200" indent="0">
              <a:buNone/>
              <a:defRPr sz="1100"/>
            </a:lvl2pPr>
            <a:lvl3pPr marL="822335" indent="0">
              <a:buNone/>
              <a:defRPr sz="900"/>
            </a:lvl3pPr>
            <a:lvl4pPr marL="1233599" indent="0">
              <a:buNone/>
              <a:defRPr sz="800"/>
            </a:lvl4pPr>
            <a:lvl5pPr marL="1644765" indent="0">
              <a:buNone/>
              <a:defRPr sz="800"/>
            </a:lvl5pPr>
            <a:lvl6pPr marL="2055960" indent="0">
              <a:buNone/>
              <a:defRPr sz="800"/>
            </a:lvl6pPr>
            <a:lvl7pPr marL="2467148" indent="0">
              <a:buNone/>
              <a:defRPr sz="800"/>
            </a:lvl7pPr>
            <a:lvl8pPr marL="2878344" indent="0">
              <a:buNone/>
              <a:defRPr sz="800"/>
            </a:lvl8pPr>
            <a:lvl9pPr marL="3289530"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31B343E-941F-4B00-877D-3C5D582BA49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499362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D0967FF-F3D3-4BA0-BF7C-F20BE435B52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046371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8649"/>
            <a:ext cx="1943100" cy="548782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8649"/>
            <a:ext cx="5692140" cy="54878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F801604-7F31-4879-A277-36AEB2E0C0E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4082129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312"/>
            <a:ext cx="7772400" cy="1470183"/>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45"/>
            <a:ext cx="6400800" cy="1753077"/>
          </a:xfrm>
        </p:spPr>
        <p:txBody>
          <a:bodyPr/>
          <a:lstStyle>
            <a:lvl1pPr marL="0" indent="0" algn="ctr">
              <a:buNone/>
              <a:defRPr/>
            </a:lvl1pPr>
            <a:lvl2pPr marL="411300" indent="0" algn="ctr">
              <a:buNone/>
              <a:defRPr/>
            </a:lvl2pPr>
            <a:lvl3pPr marL="822560" indent="0" algn="ctr">
              <a:buNone/>
              <a:defRPr/>
            </a:lvl3pPr>
            <a:lvl4pPr marL="1233899" indent="0" algn="ctr">
              <a:buNone/>
              <a:defRPr/>
            </a:lvl4pPr>
            <a:lvl5pPr marL="1645178" indent="0" algn="ctr">
              <a:buNone/>
              <a:defRPr/>
            </a:lvl5pPr>
            <a:lvl6pPr marL="2056475" indent="0" algn="ctr">
              <a:buNone/>
              <a:defRPr/>
            </a:lvl6pPr>
            <a:lvl7pPr marL="2467767" indent="0" algn="ctr">
              <a:buNone/>
              <a:defRPr/>
            </a:lvl7pPr>
            <a:lvl8pPr marL="2879064" indent="0" algn="ctr">
              <a:buNone/>
              <a:defRPr/>
            </a:lvl8pPr>
            <a:lvl9pPr marL="3290355"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7B6EB77-8B0C-47CF-B52F-C6263282F7D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7484290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7DFCC15-9002-4394-A4EE-C86D61E4D2F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9527901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948" y="4406265"/>
            <a:ext cx="7772400" cy="1363028"/>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948" y="2906078"/>
            <a:ext cx="7772400" cy="1500188"/>
          </a:xfrm>
        </p:spPr>
        <p:txBody>
          <a:bodyPr anchor="b"/>
          <a:lstStyle>
            <a:lvl1pPr marL="0" indent="0">
              <a:buNone/>
              <a:defRPr sz="1800"/>
            </a:lvl1pPr>
            <a:lvl2pPr marL="411300" indent="0">
              <a:buNone/>
              <a:defRPr sz="1600"/>
            </a:lvl2pPr>
            <a:lvl3pPr marL="822560" indent="0">
              <a:buNone/>
              <a:defRPr sz="1400"/>
            </a:lvl3pPr>
            <a:lvl4pPr marL="1233899" indent="0">
              <a:buNone/>
              <a:defRPr sz="1300"/>
            </a:lvl4pPr>
            <a:lvl5pPr marL="1645178" indent="0">
              <a:buNone/>
              <a:defRPr sz="1300"/>
            </a:lvl5pPr>
            <a:lvl6pPr marL="2056475" indent="0">
              <a:buNone/>
              <a:defRPr sz="1300"/>
            </a:lvl6pPr>
            <a:lvl7pPr marL="2467767" indent="0">
              <a:buNone/>
              <a:defRPr sz="1300"/>
            </a:lvl7pPr>
            <a:lvl8pPr marL="2879064" indent="0">
              <a:buNone/>
              <a:defRPr sz="1300"/>
            </a:lvl8pPr>
            <a:lvl9pPr marL="3290355" indent="0">
              <a:buNone/>
              <a:defRPr sz="13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9F24A2C-E7BD-4189-A9D3-B74D62D799E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99509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10AE5A-0EF7-4303-8890-6373D534D100}" type="datetimeFigureOut">
              <a:rPr lang="en-US" smtClean="0"/>
              <a:t>8/18/2011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4C4F65-B1BA-40CB-B45A-A9535214B8A6}" type="slidenum">
              <a:rPr lang="en-US" smtClean="0"/>
              <a:t>‹#›</a:t>
            </a:fld>
            <a:endParaRPr lang="en-US"/>
          </a:p>
        </p:txBody>
      </p:sp>
    </p:spTree>
    <p:extLst>
      <p:ext uri="{BB962C8B-B14F-4D97-AF65-F5344CB8AC3E}">
        <p14:creationId xmlns:p14="http://schemas.microsoft.com/office/powerpoint/2010/main" val="50892518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0249"/>
            <a:ext cx="3817620" cy="4116229"/>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580" y="1980249"/>
            <a:ext cx="3817620" cy="4116229"/>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4967022-5CB1-4950-8E62-28A79CCB9EC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4934102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5" y="1534478"/>
            <a:ext cx="4040505" cy="640080"/>
          </a:xfrm>
        </p:spPr>
        <p:txBody>
          <a:bodyPr anchor="b"/>
          <a:lstStyle>
            <a:lvl1pPr marL="0" indent="0">
              <a:buNone/>
              <a:defRPr sz="2200" b="1"/>
            </a:lvl1pPr>
            <a:lvl2pPr marL="411300" indent="0">
              <a:buNone/>
              <a:defRPr sz="1800" b="1"/>
            </a:lvl2pPr>
            <a:lvl3pPr marL="822560" indent="0">
              <a:buNone/>
              <a:defRPr sz="1600" b="1"/>
            </a:lvl3pPr>
            <a:lvl4pPr marL="1233899" indent="0">
              <a:buNone/>
              <a:defRPr sz="1400" b="1"/>
            </a:lvl4pPr>
            <a:lvl5pPr marL="1645178" indent="0">
              <a:buNone/>
              <a:defRPr sz="1400" b="1"/>
            </a:lvl5pPr>
            <a:lvl6pPr marL="2056475" indent="0">
              <a:buNone/>
              <a:defRPr sz="1400" b="1"/>
            </a:lvl6pPr>
            <a:lvl7pPr marL="2467767" indent="0">
              <a:buNone/>
              <a:defRPr sz="1400" b="1"/>
            </a:lvl7pPr>
            <a:lvl8pPr marL="2879064" indent="0">
              <a:buNone/>
              <a:defRPr sz="1400" b="1"/>
            </a:lvl8pPr>
            <a:lvl9pPr marL="3290355"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205" y="2174560"/>
            <a:ext cx="4040505" cy="3951923"/>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912" y="1534478"/>
            <a:ext cx="4041933" cy="640080"/>
          </a:xfrm>
        </p:spPr>
        <p:txBody>
          <a:bodyPr anchor="b"/>
          <a:lstStyle>
            <a:lvl1pPr marL="0" indent="0">
              <a:buNone/>
              <a:defRPr sz="2200" b="1"/>
            </a:lvl1pPr>
            <a:lvl2pPr marL="411300" indent="0">
              <a:buNone/>
              <a:defRPr sz="1800" b="1"/>
            </a:lvl2pPr>
            <a:lvl3pPr marL="822560" indent="0">
              <a:buNone/>
              <a:defRPr sz="1600" b="1"/>
            </a:lvl3pPr>
            <a:lvl4pPr marL="1233899" indent="0">
              <a:buNone/>
              <a:defRPr sz="1400" b="1"/>
            </a:lvl4pPr>
            <a:lvl5pPr marL="1645178" indent="0">
              <a:buNone/>
              <a:defRPr sz="1400" b="1"/>
            </a:lvl5pPr>
            <a:lvl6pPr marL="2056475" indent="0">
              <a:buNone/>
              <a:defRPr sz="1400" b="1"/>
            </a:lvl6pPr>
            <a:lvl7pPr marL="2467767" indent="0">
              <a:buNone/>
              <a:defRPr sz="1400" b="1"/>
            </a:lvl7pPr>
            <a:lvl8pPr marL="2879064" indent="0">
              <a:buNone/>
              <a:defRPr sz="1400" b="1"/>
            </a:lvl8pPr>
            <a:lvl9pPr marL="3290355"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4912" y="2174560"/>
            <a:ext cx="4041933" cy="3951923"/>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59EB98D-51D1-4D33-BAEF-78F54AD00CB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73994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AE82D54-5B8A-49EA-B6CE-7801B3B669F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9728775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887352E-3E76-42C3-B97C-B8D7BEAE5A0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8833744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2937"/>
            <a:ext cx="3008948" cy="1161573"/>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4733" y="272892"/>
            <a:ext cx="5112068" cy="5853588"/>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4470"/>
            <a:ext cx="3008948" cy="4692015"/>
          </a:xfrm>
        </p:spPr>
        <p:txBody>
          <a:bodyPr/>
          <a:lstStyle>
            <a:lvl1pPr marL="0" indent="0">
              <a:buNone/>
              <a:defRPr sz="1300"/>
            </a:lvl1pPr>
            <a:lvl2pPr marL="411300" indent="0">
              <a:buNone/>
              <a:defRPr sz="1100"/>
            </a:lvl2pPr>
            <a:lvl3pPr marL="822560" indent="0">
              <a:buNone/>
              <a:defRPr sz="900"/>
            </a:lvl3pPr>
            <a:lvl4pPr marL="1233899" indent="0">
              <a:buNone/>
              <a:defRPr sz="800"/>
            </a:lvl4pPr>
            <a:lvl5pPr marL="1645178" indent="0">
              <a:buNone/>
              <a:defRPr sz="800"/>
            </a:lvl5pPr>
            <a:lvl6pPr marL="2056475" indent="0">
              <a:buNone/>
              <a:defRPr sz="800"/>
            </a:lvl6pPr>
            <a:lvl7pPr marL="2467767" indent="0">
              <a:buNone/>
              <a:defRPr sz="800"/>
            </a:lvl7pPr>
            <a:lvl8pPr marL="2879064" indent="0">
              <a:buNone/>
              <a:defRPr sz="800"/>
            </a:lvl8pPr>
            <a:lvl9pPr marL="3290355"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BBB0E16-DB79-47AE-ADA5-9902EACBA57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6607607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653" y="4800600"/>
            <a:ext cx="5486400" cy="567214"/>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1653" y="612934"/>
            <a:ext cx="5486400" cy="4114800"/>
          </a:xfrm>
        </p:spPr>
        <p:txBody>
          <a:bodyPr/>
          <a:lstStyle>
            <a:lvl1pPr marL="0" indent="0">
              <a:buNone/>
              <a:defRPr sz="2900"/>
            </a:lvl1pPr>
            <a:lvl2pPr marL="411300" indent="0">
              <a:buNone/>
              <a:defRPr sz="2500"/>
            </a:lvl2pPr>
            <a:lvl3pPr marL="822560" indent="0">
              <a:buNone/>
              <a:defRPr sz="2200"/>
            </a:lvl3pPr>
            <a:lvl4pPr marL="1233899" indent="0">
              <a:buNone/>
              <a:defRPr sz="1800"/>
            </a:lvl4pPr>
            <a:lvl5pPr marL="1645178" indent="0">
              <a:buNone/>
              <a:defRPr sz="1800"/>
            </a:lvl5pPr>
            <a:lvl6pPr marL="2056475" indent="0">
              <a:buNone/>
              <a:defRPr sz="1800"/>
            </a:lvl6pPr>
            <a:lvl7pPr marL="2467767" indent="0">
              <a:buNone/>
              <a:defRPr sz="1800"/>
            </a:lvl7pPr>
            <a:lvl8pPr marL="2879064" indent="0">
              <a:buNone/>
              <a:defRPr sz="1800"/>
            </a:lvl8pPr>
            <a:lvl9pPr marL="3290355" indent="0">
              <a:buNone/>
              <a:defRPr sz="1800"/>
            </a:lvl9pPr>
          </a:lstStyle>
          <a:p>
            <a:endParaRPr lang="en-US"/>
          </a:p>
        </p:txBody>
      </p:sp>
      <p:sp>
        <p:nvSpPr>
          <p:cNvPr id="4" name="Text Placeholder 3"/>
          <p:cNvSpPr>
            <a:spLocks noGrp="1"/>
          </p:cNvSpPr>
          <p:nvPr>
            <p:ph type="body" sz="half" idx="2"/>
          </p:nvPr>
        </p:nvSpPr>
        <p:spPr>
          <a:xfrm>
            <a:off x="1791653" y="5367814"/>
            <a:ext cx="5486400" cy="804386"/>
          </a:xfrm>
        </p:spPr>
        <p:txBody>
          <a:bodyPr/>
          <a:lstStyle>
            <a:lvl1pPr marL="0" indent="0">
              <a:buNone/>
              <a:defRPr sz="1300"/>
            </a:lvl1pPr>
            <a:lvl2pPr marL="411300" indent="0">
              <a:buNone/>
              <a:defRPr sz="1100"/>
            </a:lvl2pPr>
            <a:lvl3pPr marL="822560" indent="0">
              <a:buNone/>
              <a:defRPr sz="900"/>
            </a:lvl3pPr>
            <a:lvl4pPr marL="1233899" indent="0">
              <a:buNone/>
              <a:defRPr sz="800"/>
            </a:lvl4pPr>
            <a:lvl5pPr marL="1645178" indent="0">
              <a:buNone/>
              <a:defRPr sz="800"/>
            </a:lvl5pPr>
            <a:lvl6pPr marL="2056475" indent="0">
              <a:buNone/>
              <a:defRPr sz="800"/>
            </a:lvl6pPr>
            <a:lvl7pPr marL="2467767" indent="0">
              <a:buNone/>
              <a:defRPr sz="800"/>
            </a:lvl7pPr>
            <a:lvl8pPr marL="2879064" indent="0">
              <a:buNone/>
              <a:defRPr sz="800"/>
            </a:lvl8pPr>
            <a:lvl9pPr marL="3290355"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31B343E-941F-4B00-877D-3C5D582BA49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9619513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D0967FF-F3D3-4BA0-BF7C-F20BE435B52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3941151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8649"/>
            <a:ext cx="1943100" cy="548782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8649"/>
            <a:ext cx="5692140" cy="54878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F801604-7F31-4879-A277-36AEB2E0C0E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7822199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283"/>
            <a:ext cx="7772400" cy="1470183"/>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16"/>
            <a:ext cx="6400800" cy="1753077"/>
          </a:xfrm>
        </p:spPr>
        <p:txBody>
          <a:bodyPr/>
          <a:lstStyle>
            <a:lvl1pPr marL="0" indent="0" algn="ctr">
              <a:buNone/>
              <a:defRPr/>
            </a:lvl1pPr>
            <a:lvl2pPr marL="411416" indent="0" algn="ctr">
              <a:buNone/>
              <a:defRPr/>
            </a:lvl2pPr>
            <a:lvl3pPr marL="822821" indent="0" algn="ctr">
              <a:buNone/>
              <a:defRPr/>
            </a:lvl3pPr>
            <a:lvl4pPr marL="1234247" indent="0" algn="ctr">
              <a:buNone/>
              <a:defRPr/>
            </a:lvl4pPr>
            <a:lvl5pPr marL="1645656" indent="0" algn="ctr">
              <a:buNone/>
              <a:defRPr/>
            </a:lvl5pPr>
            <a:lvl6pPr marL="2057071" indent="0" algn="ctr">
              <a:buNone/>
              <a:defRPr/>
            </a:lvl6pPr>
            <a:lvl7pPr marL="2468484" indent="0" algn="ctr">
              <a:buNone/>
              <a:defRPr/>
            </a:lvl7pPr>
            <a:lvl8pPr marL="2879899" indent="0" algn="ctr">
              <a:buNone/>
              <a:defRPr/>
            </a:lvl8pPr>
            <a:lvl9pPr marL="3291312"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7B6EB77-8B0C-47CF-B52F-C6263282F7D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1635625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7DFCC15-9002-4394-A4EE-C86D61E4D2F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82347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53"/>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18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435100"/>
            <a:ext cx="3008313" cy="4691063"/>
          </a:xfrm>
        </p:spPr>
        <p:txBody>
          <a:bodyPr/>
          <a:lstStyle>
            <a:lvl1pPr marL="0" indent="0">
              <a:buNone/>
              <a:defRPr sz="1400"/>
            </a:lvl1pPr>
            <a:lvl2pPr marL="456597" indent="0">
              <a:buNone/>
              <a:defRPr sz="1200"/>
            </a:lvl2pPr>
            <a:lvl3pPr marL="913194" indent="0">
              <a:buNone/>
              <a:defRPr sz="1000"/>
            </a:lvl3pPr>
            <a:lvl4pPr marL="1369791" indent="0">
              <a:buNone/>
              <a:defRPr sz="900"/>
            </a:lvl4pPr>
            <a:lvl5pPr marL="1826388" indent="0">
              <a:buNone/>
              <a:defRPr sz="900"/>
            </a:lvl5pPr>
            <a:lvl6pPr marL="2282985" indent="0">
              <a:buNone/>
              <a:defRPr sz="900"/>
            </a:lvl6pPr>
            <a:lvl7pPr marL="2739582" indent="0">
              <a:buNone/>
              <a:defRPr sz="900"/>
            </a:lvl7pPr>
            <a:lvl8pPr marL="3196112" indent="0">
              <a:buNone/>
              <a:defRPr sz="900"/>
            </a:lvl8pPr>
            <a:lvl9pPr marL="365277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10AE5A-0EF7-4303-8890-6373D534D100}" type="datetimeFigureOut">
              <a:rPr lang="en-US" smtClean="0"/>
              <a:t>8/18/2011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4C4F65-B1BA-40CB-B45A-A9535214B8A6}" type="slidenum">
              <a:rPr lang="en-US" smtClean="0"/>
              <a:t>‹#›</a:t>
            </a:fld>
            <a:endParaRPr lang="en-US"/>
          </a:p>
        </p:txBody>
      </p:sp>
    </p:spTree>
    <p:extLst>
      <p:ext uri="{BB962C8B-B14F-4D97-AF65-F5344CB8AC3E}">
        <p14:creationId xmlns:p14="http://schemas.microsoft.com/office/powerpoint/2010/main" val="40860667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948" y="4406265"/>
            <a:ext cx="7772400" cy="1363028"/>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948" y="2906078"/>
            <a:ext cx="7772400" cy="1500188"/>
          </a:xfrm>
        </p:spPr>
        <p:txBody>
          <a:bodyPr anchor="b"/>
          <a:lstStyle>
            <a:lvl1pPr marL="0" indent="0">
              <a:buNone/>
              <a:defRPr sz="1800"/>
            </a:lvl1pPr>
            <a:lvl2pPr marL="411416" indent="0">
              <a:buNone/>
              <a:defRPr sz="1600"/>
            </a:lvl2pPr>
            <a:lvl3pPr marL="822821" indent="0">
              <a:buNone/>
              <a:defRPr sz="1400"/>
            </a:lvl3pPr>
            <a:lvl4pPr marL="1234247" indent="0">
              <a:buNone/>
              <a:defRPr sz="1300"/>
            </a:lvl4pPr>
            <a:lvl5pPr marL="1645656" indent="0">
              <a:buNone/>
              <a:defRPr sz="1300"/>
            </a:lvl5pPr>
            <a:lvl6pPr marL="2057071" indent="0">
              <a:buNone/>
              <a:defRPr sz="1300"/>
            </a:lvl6pPr>
            <a:lvl7pPr marL="2468484" indent="0">
              <a:buNone/>
              <a:defRPr sz="1300"/>
            </a:lvl7pPr>
            <a:lvl8pPr marL="2879899" indent="0">
              <a:buNone/>
              <a:defRPr sz="1300"/>
            </a:lvl8pPr>
            <a:lvl9pPr marL="3291312" indent="0">
              <a:buNone/>
              <a:defRPr sz="13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9F24A2C-E7BD-4189-A9D3-B74D62D799E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8876102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0249"/>
            <a:ext cx="3817620" cy="4116229"/>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580" y="1980249"/>
            <a:ext cx="3817620" cy="4116229"/>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4967022-5CB1-4950-8E62-28A79CCB9EC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8630302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5" y="1534478"/>
            <a:ext cx="4040505" cy="640080"/>
          </a:xfrm>
        </p:spPr>
        <p:txBody>
          <a:bodyPr anchor="b"/>
          <a:lstStyle>
            <a:lvl1pPr marL="0" indent="0">
              <a:buNone/>
              <a:defRPr sz="2200" b="1"/>
            </a:lvl1pPr>
            <a:lvl2pPr marL="411416" indent="0">
              <a:buNone/>
              <a:defRPr sz="1800" b="1"/>
            </a:lvl2pPr>
            <a:lvl3pPr marL="822821" indent="0">
              <a:buNone/>
              <a:defRPr sz="1600" b="1"/>
            </a:lvl3pPr>
            <a:lvl4pPr marL="1234247" indent="0">
              <a:buNone/>
              <a:defRPr sz="1400" b="1"/>
            </a:lvl4pPr>
            <a:lvl5pPr marL="1645656" indent="0">
              <a:buNone/>
              <a:defRPr sz="1400" b="1"/>
            </a:lvl5pPr>
            <a:lvl6pPr marL="2057071" indent="0">
              <a:buNone/>
              <a:defRPr sz="1400" b="1"/>
            </a:lvl6pPr>
            <a:lvl7pPr marL="2468484" indent="0">
              <a:buNone/>
              <a:defRPr sz="1400" b="1"/>
            </a:lvl7pPr>
            <a:lvl8pPr marL="2879899" indent="0">
              <a:buNone/>
              <a:defRPr sz="1400" b="1"/>
            </a:lvl8pPr>
            <a:lvl9pPr marL="3291312"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205" y="2174560"/>
            <a:ext cx="4040505" cy="3951923"/>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883" y="1534478"/>
            <a:ext cx="4041933" cy="640080"/>
          </a:xfrm>
        </p:spPr>
        <p:txBody>
          <a:bodyPr anchor="b"/>
          <a:lstStyle>
            <a:lvl1pPr marL="0" indent="0">
              <a:buNone/>
              <a:defRPr sz="2200" b="1"/>
            </a:lvl1pPr>
            <a:lvl2pPr marL="411416" indent="0">
              <a:buNone/>
              <a:defRPr sz="1800" b="1"/>
            </a:lvl2pPr>
            <a:lvl3pPr marL="822821" indent="0">
              <a:buNone/>
              <a:defRPr sz="1600" b="1"/>
            </a:lvl3pPr>
            <a:lvl4pPr marL="1234247" indent="0">
              <a:buNone/>
              <a:defRPr sz="1400" b="1"/>
            </a:lvl4pPr>
            <a:lvl5pPr marL="1645656" indent="0">
              <a:buNone/>
              <a:defRPr sz="1400" b="1"/>
            </a:lvl5pPr>
            <a:lvl6pPr marL="2057071" indent="0">
              <a:buNone/>
              <a:defRPr sz="1400" b="1"/>
            </a:lvl6pPr>
            <a:lvl7pPr marL="2468484" indent="0">
              <a:buNone/>
              <a:defRPr sz="1400" b="1"/>
            </a:lvl7pPr>
            <a:lvl8pPr marL="2879899" indent="0">
              <a:buNone/>
              <a:defRPr sz="1400" b="1"/>
            </a:lvl8pPr>
            <a:lvl9pPr marL="3291312"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4883" y="2174560"/>
            <a:ext cx="4041933" cy="3951923"/>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59EB98D-51D1-4D33-BAEF-78F54AD00CB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7031732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AE82D54-5B8A-49EA-B6CE-7801B3B669F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196502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887352E-3E76-42C3-B97C-B8D7BEAE5A0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9154184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2908"/>
            <a:ext cx="3008948" cy="1161573"/>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4733" y="272892"/>
            <a:ext cx="5112068" cy="5853588"/>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4470"/>
            <a:ext cx="3008948" cy="4692015"/>
          </a:xfrm>
        </p:spPr>
        <p:txBody>
          <a:bodyPr/>
          <a:lstStyle>
            <a:lvl1pPr marL="0" indent="0">
              <a:buNone/>
              <a:defRPr sz="1300"/>
            </a:lvl1pPr>
            <a:lvl2pPr marL="411416" indent="0">
              <a:buNone/>
              <a:defRPr sz="1100"/>
            </a:lvl2pPr>
            <a:lvl3pPr marL="822821" indent="0">
              <a:buNone/>
              <a:defRPr sz="900"/>
            </a:lvl3pPr>
            <a:lvl4pPr marL="1234247" indent="0">
              <a:buNone/>
              <a:defRPr sz="800"/>
            </a:lvl4pPr>
            <a:lvl5pPr marL="1645656" indent="0">
              <a:buNone/>
              <a:defRPr sz="800"/>
            </a:lvl5pPr>
            <a:lvl6pPr marL="2057071" indent="0">
              <a:buNone/>
              <a:defRPr sz="800"/>
            </a:lvl6pPr>
            <a:lvl7pPr marL="2468484" indent="0">
              <a:buNone/>
              <a:defRPr sz="800"/>
            </a:lvl7pPr>
            <a:lvl8pPr marL="2879899" indent="0">
              <a:buNone/>
              <a:defRPr sz="800"/>
            </a:lvl8pPr>
            <a:lvl9pPr marL="3291312"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BBB0E16-DB79-47AE-ADA5-9902EACBA57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4317711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653" y="4800600"/>
            <a:ext cx="5486400" cy="567214"/>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1653" y="612934"/>
            <a:ext cx="5486400" cy="4114800"/>
          </a:xfrm>
        </p:spPr>
        <p:txBody>
          <a:bodyPr/>
          <a:lstStyle>
            <a:lvl1pPr marL="0" indent="0">
              <a:buNone/>
              <a:defRPr sz="2900"/>
            </a:lvl1pPr>
            <a:lvl2pPr marL="411416" indent="0">
              <a:buNone/>
              <a:defRPr sz="2500"/>
            </a:lvl2pPr>
            <a:lvl3pPr marL="822821" indent="0">
              <a:buNone/>
              <a:defRPr sz="2200"/>
            </a:lvl3pPr>
            <a:lvl4pPr marL="1234247" indent="0">
              <a:buNone/>
              <a:defRPr sz="1800"/>
            </a:lvl4pPr>
            <a:lvl5pPr marL="1645656" indent="0">
              <a:buNone/>
              <a:defRPr sz="1800"/>
            </a:lvl5pPr>
            <a:lvl6pPr marL="2057071" indent="0">
              <a:buNone/>
              <a:defRPr sz="1800"/>
            </a:lvl6pPr>
            <a:lvl7pPr marL="2468484" indent="0">
              <a:buNone/>
              <a:defRPr sz="1800"/>
            </a:lvl7pPr>
            <a:lvl8pPr marL="2879899" indent="0">
              <a:buNone/>
              <a:defRPr sz="1800"/>
            </a:lvl8pPr>
            <a:lvl9pPr marL="3291312" indent="0">
              <a:buNone/>
              <a:defRPr sz="1800"/>
            </a:lvl9pPr>
          </a:lstStyle>
          <a:p>
            <a:endParaRPr lang="en-US"/>
          </a:p>
        </p:txBody>
      </p:sp>
      <p:sp>
        <p:nvSpPr>
          <p:cNvPr id="4" name="Text Placeholder 3"/>
          <p:cNvSpPr>
            <a:spLocks noGrp="1"/>
          </p:cNvSpPr>
          <p:nvPr>
            <p:ph type="body" sz="half" idx="2"/>
          </p:nvPr>
        </p:nvSpPr>
        <p:spPr>
          <a:xfrm>
            <a:off x="1791653" y="5367814"/>
            <a:ext cx="5486400" cy="804386"/>
          </a:xfrm>
        </p:spPr>
        <p:txBody>
          <a:bodyPr/>
          <a:lstStyle>
            <a:lvl1pPr marL="0" indent="0">
              <a:buNone/>
              <a:defRPr sz="1300"/>
            </a:lvl1pPr>
            <a:lvl2pPr marL="411416" indent="0">
              <a:buNone/>
              <a:defRPr sz="1100"/>
            </a:lvl2pPr>
            <a:lvl3pPr marL="822821" indent="0">
              <a:buNone/>
              <a:defRPr sz="900"/>
            </a:lvl3pPr>
            <a:lvl4pPr marL="1234247" indent="0">
              <a:buNone/>
              <a:defRPr sz="800"/>
            </a:lvl4pPr>
            <a:lvl5pPr marL="1645656" indent="0">
              <a:buNone/>
              <a:defRPr sz="800"/>
            </a:lvl5pPr>
            <a:lvl6pPr marL="2057071" indent="0">
              <a:buNone/>
              <a:defRPr sz="800"/>
            </a:lvl6pPr>
            <a:lvl7pPr marL="2468484" indent="0">
              <a:buNone/>
              <a:defRPr sz="800"/>
            </a:lvl7pPr>
            <a:lvl8pPr marL="2879899" indent="0">
              <a:buNone/>
              <a:defRPr sz="800"/>
            </a:lvl8pPr>
            <a:lvl9pPr marL="3291312"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31B343E-941F-4B00-877D-3C5D582BA49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8639272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D0967FF-F3D3-4BA0-BF7C-F20BE435B52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3944120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8649"/>
            <a:ext cx="1943100" cy="548782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8649"/>
            <a:ext cx="5692140" cy="54878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F801604-7F31-4879-A277-36AEB2E0C0E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8438652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267"/>
            <a:ext cx="7772400" cy="1470183"/>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3077"/>
          </a:xfrm>
        </p:spPr>
        <p:txBody>
          <a:bodyPr/>
          <a:lstStyle>
            <a:lvl1pPr marL="0" indent="0" algn="ctr">
              <a:buNone/>
              <a:defRPr/>
            </a:lvl1pPr>
            <a:lvl2pPr marL="411480" indent="0" algn="ctr">
              <a:buNone/>
              <a:defRPr/>
            </a:lvl2pPr>
            <a:lvl3pPr marL="822960" indent="0" algn="ctr">
              <a:buNone/>
              <a:defRPr/>
            </a:lvl3pPr>
            <a:lvl4pPr marL="1234440" indent="0" algn="ctr">
              <a:buNone/>
              <a:defRPr/>
            </a:lvl4pPr>
            <a:lvl5pPr marL="1645920" indent="0" algn="ctr">
              <a:buNone/>
              <a:defRPr/>
            </a:lvl5pPr>
            <a:lvl6pPr marL="2057400" indent="0" algn="ctr">
              <a:buNone/>
              <a:defRPr/>
            </a:lvl6pPr>
            <a:lvl7pPr marL="2468880" indent="0" algn="ctr">
              <a:buNone/>
              <a:defRPr/>
            </a:lvl7pPr>
            <a:lvl8pPr marL="2880360" indent="0" algn="ctr">
              <a:buNone/>
              <a:defRPr/>
            </a:lvl8pPr>
            <a:lvl9pPr marL="329184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7B6EB77-8B0C-47CF-B52F-C6263282F7D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77633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597" indent="0">
              <a:buNone/>
              <a:defRPr sz="2800"/>
            </a:lvl2pPr>
            <a:lvl3pPr marL="913194" indent="0">
              <a:buNone/>
              <a:defRPr sz="2400"/>
            </a:lvl3pPr>
            <a:lvl4pPr marL="1369791" indent="0">
              <a:buNone/>
              <a:defRPr sz="2000"/>
            </a:lvl4pPr>
            <a:lvl5pPr marL="1826388" indent="0">
              <a:buNone/>
              <a:defRPr sz="2000"/>
            </a:lvl5pPr>
            <a:lvl6pPr marL="2282985" indent="0">
              <a:buNone/>
              <a:defRPr sz="2000"/>
            </a:lvl6pPr>
            <a:lvl7pPr marL="2739582" indent="0">
              <a:buNone/>
              <a:defRPr sz="2000"/>
            </a:lvl7pPr>
            <a:lvl8pPr marL="3196112" indent="0">
              <a:buNone/>
              <a:defRPr sz="2000"/>
            </a:lvl8pPr>
            <a:lvl9pPr marL="3652772"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597" indent="0">
              <a:buNone/>
              <a:defRPr sz="1200"/>
            </a:lvl2pPr>
            <a:lvl3pPr marL="913194" indent="0">
              <a:buNone/>
              <a:defRPr sz="1000"/>
            </a:lvl3pPr>
            <a:lvl4pPr marL="1369791" indent="0">
              <a:buNone/>
              <a:defRPr sz="900"/>
            </a:lvl4pPr>
            <a:lvl5pPr marL="1826388" indent="0">
              <a:buNone/>
              <a:defRPr sz="900"/>
            </a:lvl5pPr>
            <a:lvl6pPr marL="2282985" indent="0">
              <a:buNone/>
              <a:defRPr sz="900"/>
            </a:lvl6pPr>
            <a:lvl7pPr marL="2739582" indent="0">
              <a:buNone/>
              <a:defRPr sz="900"/>
            </a:lvl7pPr>
            <a:lvl8pPr marL="3196112" indent="0">
              <a:buNone/>
              <a:defRPr sz="900"/>
            </a:lvl8pPr>
            <a:lvl9pPr marL="365277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10AE5A-0EF7-4303-8890-6373D534D100}" type="datetimeFigureOut">
              <a:rPr lang="en-US" smtClean="0"/>
              <a:t>8/18/2011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4C4F65-B1BA-40CB-B45A-A9535214B8A6}" type="slidenum">
              <a:rPr lang="en-US" smtClean="0"/>
              <a:t>‹#›</a:t>
            </a:fld>
            <a:endParaRPr lang="en-US"/>
          </a:p>
        </p:txBody>
      </p:sp>
    </p:spTree>
    <p:extLst>
      <p:ext uri="{BB962C8B-B14F-4D97-AF65-F5344CB8AC3E}">
        <p14:creationId xmlns:p14="http://schemas.microsoft.com/office/powerpoint/2010/main" val="11540966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7DFCC15-9002-4394-A4EE-C86D61E4D2F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8146396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948" y="4406265"/>
            <a:ext cx="7772400" cy="1363028"/>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948" y="2906078"/>
            <a:ext cx="7772400" cy="1500188"/>
          </a:xfrm>
        </p:spPr>
        <p:txBody>
          <a:bodyPr anchor="b"/>
          <a:lstStyle>
            <a:lvl1pPr marL="0" indent="0">
              <a:buNone/>
              <a:defRPr sz="1800"/>
            </a:lvl1pPr>
            <a:lvl2pPr marL="411480" indent="0">
              <a:buNone/>
              <a:defRPr sz="1600"/>
            </a:lvl2pPr>
            <a:lvl3pPr marL="822960" indent="0">
              <a:buNone/>
              <a:defRPr sz="1400"/>
            </a:lvl3pPr>
            <a:lvl4pPr marL="1234440" indent="0">
              <a:buNone/>
              <a:defRPr sz="1300"/>
            </a:lvl4pPr>
            <a:lvl5pPr marL="1645920" indent="0">
              <a:buNone/>
              <a:defRPr sz="1300"/>
            </a:lvl5pPr>
            <a:lvl6pPr marL="2057400" indent="0">
              <a:buNone/>
              <a:defRPr sz="1300"/>
            </a:lvl6pPr>
            <a:lvl7pPr marL="2468880" indent="0">
              <a:buNone/>
              <a:defRPr sz="1300"/>
            </a:lvl7pPr>
            <a:lvl8pPr marL="2880360" indent="0">
              <a:buNone/>
              <a:defRPr sz="1300"/>
            </a:lvl8pPr>
            <a:lvl9pPr marL="3291840" indent="0">
              <a:buNone/>
              <a:defRPr sz="13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9F24A2C-E7BD-4189-A9D3-B74D62D799E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3618582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0248"/>
            <a:ext cx="3817620" cy="4116229"/>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580" y="1980248"/>
            <a:ext cx="3817620" cy="4116229"/>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4967022-5CB1-4950-8E62-28A79CCB9EC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3717702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4478"/>
            <a:ext cx="4040505" cy="640080"/>
          </a:xfrm>
        </p:spPr>
        <p:txBody>
          <a:bodyPr anchor="b"/>
          <a:lstStyle>
            <a:lvl1pPr marL="0" indent="0">
              <a:buNone/>
              <a:defRPr sz="2200" b="1"/>
            </a:lvl1pPr>
            <a:lvl2pPr marL="411480" indent="0">
              <a:buNone/>
              <a:defRPr sz="1800" b="1"/>
            </a:lvl2pPr>
            <a:lvl3pPr marL="822960" indent="0">
              <a:buNone/>
              <a:defRPr sz="1600" b="1"/>
            </a:lvl3pPr>
            <a:lvl4pPr marL="1234440" indent="0">
              <a:buNone/>
              <a:defRPr sz="1400" b="1"/>
            </a:lvl4pPr>
            <a:lvl5pPr marL="1645920" indent="0">
              <a:buNone/>
              <a:defRPr sz="1400" b="1"/>
            </a:lvl5pPr>
            <a:lvl6pPr marL="2057400" indent="0">
              <a:buNone/>
              <a:defRPr sz="1400" b="1"/>
            </a:lvl6pPr>
            <a:lvl7pPr marL="2468880" indent="0">
              <a:buNone/>
              <a:defRPr sz="1400" b="1"/>
            </a:lvl7pPr>
            <a:lvl8pPr marL="2880360" indent="0">
              <a:buNone/>
              <a:defRPr sz="1400" b="1"/>
            </a:lvl8pPr>
            <a:lvl9pPr marL="3291840"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200" y="2174558"/>
            <a:ext cx="4040505" cy="3951923"/>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867" y="1534478"/>
            <a:ext cx="4041933" cy="640080"/>
          </a:xfrm>
        </p:spPr>
        <p:txBody>
          <a:bodyPr anchor="b"/>
          <a:lstStyle>
            <a:lvl1pPr marL="0" indent="0">
              <a:buNone/>
              <a:defRPr sz="2200" b="1"/>
            </a:lvl1pPr>
            <a:lvl2pPr marL="411480" indent="0">
              <a:buNone/>
              <a:defRPr sz="1800" b="1"/>
            </a:lvl2pPr>
            <a:lvl3pPr marL="822960" indent="0">
              <a:buNone/>
              <a:defRPr sz="1600" b="1"/>
            </a:lvl3pPr>
            <a:lvl4pPr marL="1234440" indent="0">
              <a:buNone/>
              <a:defRPr sz="1400" b="1"/>
            </a:lvl4pPr>
            <a:lvl5pPr marL="1645920" indent="0">
              <a:buNone/>
              <a:defRPr sz="1400" b="1"/>
            </a:lvl5pPr>
            <a:lvl6pPr marL="2057400" indent="0">
              <a:buNone/>
              <a:defRPr sz="1400" b="1"/>
            </a:lvl6pPr>
            <a:lvl7pPr marL="2468880" indent="0">
              <a:buNone/>
              <a:defRPr sz="1400" b="1"/>
            </a:lvl7pPr>
            <a:lvl8pPr marL="2880360" indent="0">
              <a:buNone/>
              <a:defRPr sz="1400" b="1"/>
            </a:lvl8pPr>
            <a:lvl9pPr marL="3291840"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4867" y="2174558"/>
            <a:ext cx="4041933" cy="3951923"/>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59EB98D-51D1-4D33-BAEF-78F54AD00CB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309451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AE82D54-5B8A-49EA-B6CE-7801B3B669F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4448616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887352E-3E76-42C3-B97C-B8D7BEAE5A0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7569344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2892"/>
            <a:ext cx="3008948" cy="1161573"/>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4733" y="272892"/>
            <a:ext cx="5112068" cy="5853588"/>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4465"/>
            <a:ext cx="3008948" cy="4692015"/>
          </a:xfrm>
        </p:spPr>
        <p:txBody>
          <a:bodyPr/>
          <a:lstStyle>
            <a:lvl1pPr marL="0" indent="0">
              <a:buNone/>
              <a:defRPr sz="1300"/>
            </a:lvl1pPr>
            <a:lvl2pPr marL="411480" indent="0">
              <a:buNone/>
              <a:defRPr sz="1100"/>
            </a:lvl2pPr>
            <a:lvl3pPr marL="822960" indent="0">
              <a:buNone/>
              <a:defRPr sz="900"/>
            </a:lvl3pPr>
            <a:lvl4pPr marL="1234440" indent="0">
              <a:buNone/>
              <a:defRPr sz="800"/>
            </a:lvl4pPr>
            <a:lvl5pPr marL="1645920" indent="0">
              <a:buNone/>
              <a:defRPr sz="800"/>
            </a:lvl5pPr>
            <a:lvl6pPr marL="2057400" indent="0">
              <a:buNone/>
              <a:defRPr sz="800"/>
            </a:lvl6pPr>
            <a:lvl7pPr marL="2468880" indent="0">
              <a:buNone/>
              <a:defRPr sz="800"/>
            </a:lvl7pPr>
            <a:lvl8pPr marL="2880360" indent="0">
              <a:buNone/>
              <a:defRPr sz="800"/>
            </a:lvl8pPr>
            <a:lvl9pPr marL="3291840"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BBB0E16-DB79-47AE-ADA5-9902EACBA57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9740504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653" y="4800600"/>
            <a:ext cx="5486400" cy="567214"/>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1653" y="612934"/>
            <a:ext cx="5486400" cy="4114800"/>
          </a:xfrm>
        </p:spPr>
        <p:txBody>
          <a:bodyPr/>
          <a:lstStyle>
            <a:lvl1pPr marL="0" indent="0">
              <a:buNone/>
              <a:defRPr sz="2900"/>
            </a:lvl1pPr>
            <a:lvl2pPr marL="411480" indent="0">
              <a:buNone/>
              <a:defRPr sz="2500"/>
            </a:lvl2pPr>
            <a:lvl3pPr marL="822960" indent="0">
              <a:buNone/>
              <a:defRPr sz="220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endParaRPr lang="en-US"/>
          </a:p>
        </p:txBody>
      </p:sp>
      <p:sp>
        <p:nvSpPr>
          <p:cNvPr id="4" name="Text Placeholder 3"/>
          <p:cNvSpPr>
            <a:spLocks noGrp="1"/>
          </p:cNvSpPr>
          <p:nvPr>
            <p:ph type="body" sz="half" idx="2"/>
          </p:nvPr>
        </p:nvSpPr>
        <p:spPr>
          <a:xfrm>
            <a:off x="1791653" y="5367814"/>
            <a:ext cx="5486400" cy="804386"/>
          </a:xfrm>
        </p:spPr>
        <p:txBody>
          <a:bodyPr/>
          <a:lstStyle>
            <a:lvl1pPr marL="0" indent="0">
              <a:buNone/>
              <a:defRPr sz="1300"/>
            </a:lvl1pPr>
            <a:lvl2pPr marL="411480" indent="0">
              <a:buNone/>
              <a:defRPr sz="1100"/>
            </a:lvl2pPr>
            <a:lvl3pPr marL="822960" indent="0">
              <a:buNone/>
              <a:defRPr sz="900"/>
            </a:lvl3pPr>
            <a:lvl4pPr marL="1234440" indent="0">
              <a:buNone/>
              <a:defRPr sz="800"/>
            </a:lvl4pPr>
            <a:lvl5pPr marL="1645920" indent="0">
              <a:buNone/>
              <a:defRPr sz="800"/>
            </a:lvl5pPr>
            <a:lvl6pPr marL="2057400" indent="0">
              <a:buNone/>
              <a:defRPr sz="800"/>
            </a:lvl6pPr>
            <a:lvl7pPr marL="2468880" indent="0">
              <a:buNone/>
              <a:defRPr sz="800"/>
            </a:lvl7pPr>
            <a:lvl8pPr marL="2880360" indent="0">
              <a:buNone/>
              <a:defRPr sz="800"/>
            </a:lvl8pPr>
            <a:lvl9pPr marL="3291840"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31B343E-941F-4B00-877D-3C5D582BA49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2026736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D0967FF-F3D3-4BA0-BF7C-F20BE435B52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0950261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8648"/>
            <a:ext cx="1943100" cy="548782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8648"/>
            <a:ext cx="5692140" cy="54878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F801604-7F31-4879-A277-36AEB2E0C0E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55534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36" tIns="45716" rIns="91436" bIns="4571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36" tIns="45716" rIns="91436" bIns="4571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2" y="6356352"/>
            <a:ext cx="2133600" cy="365125"/>
          </a:xfrm>
          <a:prstGeom prst="rect">
            <a:avLst/>
          </a:prstGeom>
        </p:spPr>
        <p:txBody>
          <a:bodyPr vert="horz" lIns="91436" tIns="45716" rIns="91436" bIns="45716" rtlCol="0" anchor="ctr"/>
          <a:lstStyle>
            <a:lvl1pPr algn="l">
              <a:defRPr sz="1200">
                <a:solidFill>
                  <a:schemeClr val="tx1">
                    <a:tint val="75000"/>
                  </a:schemeClr>
                </a:solidFill>
              </a:defRPr>
            </a:lvl1pPr>
          </a:lstStyle>
          <a:p>
            <a:fld id="{D210AE5A-0EF7-4303-8890-6373D534D100}" type="datetimeFigureOut">
              <a:rPr lang="en-US" smtClean="0"/>
              <a:t>8/18/2011</a:t>
            </a:fld>
            <a:endParaRPr lang="en-US"/>
          </a:p>
        </p:txBody>
      </p:sp>
      <p:sp>
        <p:nvSpPr>
          <p:cNvPr id="5" name="Footer Placeholder 4"/>
          <p:cNvSpPr>
            <a:spLocks noGrp="1"/>
          </p:cNvSpPr>
          <p:nvPr>
            <p:ph type="ftr" sz="quarter" idx="3"/>
          </p:nvPr>
        </p:nvSpPr>
        <p:spPr>
          <a:xfrm>
            <a:off x="3124205" y="6356352"/>
            <a:ext cx="2895600" cy="365125"/>
          </a:xfrm>
          <a:prstGeom prst="rect">
            <a:avLst/>
          </a:prstGeom>
        </p:spPr>
        <p:txBody>
          <a:bodyPr vert="horz" lIns="91436" tIns="45716" rIns="91436" bIns="45716"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36" tIns="45716" rIns="91436" bIns="45716" rtlCol="0" anchor="ctr"/>
          <a:lstStyle>
            <a:lvl1pPr algn="r">
              <a:defRPr sz="1200">
                <a:solidFill>
                  <a:schemeClr val="tx1">
                    <a:tint val="75000"/>
                  </a:schemeClr>
                </a:solidFill>
              </a:defRPr>
            </a:lvl1pPr>
          </a:lstStyle>
          <a:p>
            <a:fld id="{604C4F65-B1BA-40CB-B45A-A9535214B8A6}" type="slidenum">
              <a:rPr lang="en-US" smtClean="0"/>
              <a:t>‹#›</a:t>
            </a:fld>
            <a:endParaRPr lang="en-US"/>
          </a:p>
        </p:txBody>
      </p:sp>
    </p:spTree>
    <p:extLst>
      <p:ext uri="{BB962C8B-B14F-4D97-AF65-F5344CB8AC3E}">
        <p14:creationId xmlns:p14="http://schemas.microsoft.com/office/powerpoint/2010/main" val="9448884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194" rtl="0" eaLnBrk="1" latinLnBrk="0" hangingPunct="1">
        <a:spcBef>
          <a:spcPct val="0"/>
        </a:spcBef>
        <a:buNone/>
        <a:defRPr sz="4400" kern="1200">
          <a:solidFill>
            <a:schemeClr val="tx1"/>
          </a:solidFill>
          <a:latin typeface="+mj-lt"/>
          <a:ea typeface="+mj-ea"/>
          <a:cs typeface="+mj-cs"/>
        </a:defRPr>
      </a:lvl1pPr>
    </p:titleStyle>
    <p:bodyStyle>
      <a:lvl1pPr marL="342447" indent="-342447" algn="l" defTabSz="91319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946" indent="-285348" algn="l" defTabSz="91319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492" indent="-228298" algn="l" defTabSz="91319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056" indent="-228298" algn="l" defTabSz="91319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649" indent="-228298" algn="l" defTabSz="91319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1250" indent="-228298" algn="l" defTabSz="91319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837" indent="-228298" algn="l" defTabSz="91319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4417" indent="-228298" algn="l" defTabSz="91319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976" indent="-228298" algn="l" defTabSz="91319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194" rtl="0" eaLnBrk="1" latinLnBrk="0" hangingPunct="1">
        <a:defRPr sz="1800" kern="1200">
          <a:solidFill>
            <a:schemeClr val="tx1"/>
          </a:solidFill>
          <a:latin typeface="+mn-lt"/>
          <a:ea typeface="+mn-ea"/>
          <a:cs typeface="+mn-cs"/>
        </a:defRPr>
      </a:lvl1pPr>
      <a:lvl2pPr marL="456597" algn="l" defTabSz="913194" rtl="0" eaLnBrk="1" latinLnBrk="0" hangingPunct="1">
        <a:defRPr sz="1800" kern="1200">
          <a:solidFill>
            <a:schemeClr val="tx1"/>
          </a:solidFill>
          <a:latin typeface="+mn-lt"/>
          <a:ea typeface="+mn-ea"/>
          <a:cs typeface="+mn-cs"/>
        </a:defRPr>
      </a:lvl2pPr>
      <a:lvl3pPr marL="913194" algn="l" defTabSz="913194" rtl="0" eaLnBrk="1" latinLnBrk="0" hangingPunct="1">
        <a:defRPr sz="1800" kern="1200">
          <a:solidFill>
            <a:schemeClr val="tx1"/>
          </a:solidFill>
          <a:latin typeface="+mn-lt"/>
          <a:ea typeface="+mn-ea"/>
          <a:cs typeface="+mn-cs"/>
        </a:defRPr>
      </a:lvl3pPr>
      <a:lvl4pPr marL="1369791" algn="l" defTabSz="913194" rtl="0" eaLnBrk="1" latinLnBrk="0" hangingPunct="1">
        <a:defRPr sz="1800" kern="1200">
          <a:solidFill>
            <a:schemeClr val="tx1"/>
          </a:solidFill>
          <a:latin typeface="+mn-lt"/>
          <a:ea typeface="+mn-ea"/>
          <a:cs typeface="+mn-cs"/>
        </a:defRPr>
      </a:lvl4pPr>
      <a:lvl5pPr marL="1826388" algn="l" defTabSz="913194" rtl="0" eaLnBrk="1" latinLnBrk="0" hangingPunct="1">
        <a:defRPr sz="1800" kern="1200">
          <a:solidFill>
            <a:schemeClr val="tx1"/>
          </a:solidFill>
          <a:latin typeface="+mn-lt"/>
          <a:ea typeface="+mn-ea"/>
          <a:cs typeface="+mn-cs"/>
        </a:defRPr>
      </a:lvl5pPr>
      <a:lvl6pPr marL="2282985" algn="l" defTabSz="913194" rtl="0" eaLnBrk="1" latinLnBrk="0" hangingPunct="1">
        <a:defRPr sz="1800" kern="1200">
          <a:solidFill>
            <a:schemeClr val="tx1"/>
          </a:solidFill>
          <a:latin typeface="+mn-lt"/>
          <a:ea typeface="+mn-ea"/>
          <a:cs typeface="+mn-cs"/>
        </a:defRPr>
      </a:lvl6pPr>
      <a:lvl7pPr marL="2739582" algn="l" defTabSz="913194" rtl="0" eaLnBrk="1" latinLnBrk="0" hangingPunct="1">
        <a:defRPr sz="1800" kern="1200">
          <a:solidFill>
            <a:schemeClr val="tx1"/>
          </a:solidFill>
          <a:latin typeface="+mn-lt"/>
          <a:ea typeface="+mn-ea"/>
          <a:cs typeface="+mn-cs"/>
        </a:defRPr>
      </a:lvl7pPr>
      <a:lvl8pPr marL="3196112" algn="l" defTabSz="913194" rtl="0" eaLnBrk="1" latinLnBrk="0" hangingPunct="1">
        <a:defRPr sz="1800" kern="1200">
          <a:solidFill>
            <a:schemeClr val="tx1"/>
          </a:solidFill>
          <a:latin typeface="+mn-lt"/>
          <a:ea typeface="+mn-ea"/>
          <a:cs typeface="+mn-cs"/>
        </a:defRPr>
      </a:lvl8pPr>
      <a:lvl9pPr marL="3652772" algn="l" defTabSz="91319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8649"/>
            <a:ext cx="7772400" cy="1144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292" tIns="41148" rIns="82292" bIns="4114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0249"/>
            <a:ext cx="7772400" cy="4116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292" tIns="41148" rIns="82292" bIns="4114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7928"/>
            <a:ext cx="1905953" cy="458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292" tIns="41148" rIns="82292" bIns="41148" numCol="1" anchor="t" anchorCtr="0" compatLnSpc="1">
            <a:prstTxWarp prst="textNoShape">
              <a:avLst/>
            </a:prstTxWarp>
          </a:bodyPr>
          <a:lstStyle>
            <a:lvl1pPr>
              <a:defRPr sz="130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3248" y="6247928"/>
            <a:ext cx="2897505" cy="458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292" tIns="41148" rIns="82292" bIns="41148" numCol="1" anchor="t" anchorCtr="0" compatLnSpc="1">
            <a:prstTxWarp prst="textNoShape">
              <a:avLst/>
            </a:prstTxWarp>
          </a:bodyPr>
          <a:lstStyle>
            <a:lvl1pPr algn="ctr">
              <a:defRPr sz="13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2251" y="6247928"/>
            <a:ext cx="1907382" cy="458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292" tIns="41148" rIns="82292" bIns="41148" numCol="1" anchor="t" anchorCtr="0" compatLnSpc="1">
            <a:prstTxWarp prst="textNoShape">
              <a:avLst/>
            </a:prstTxWarp>
          </a:bodyPr>
          <a:lstStyle>
            <a:lvl1pPr algn="r">
              <a:defRPr sz="1300"/>
            </a:lvl1pPr>
          </a:lstStyle>
          <a:p>
            <a:pPr fontAlgn="base">
              <a:spcBef>
                <a:spcPct val="0"/>
              </a:spcBef>
              <a:spcAft>
                <a:spcPct val="0"/>
              </a:spcAft>
            </a:pPr>
            <a:fld id="{E03E6112-7627-44B6-A4D3-0ED40DD16A7B}"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29012007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000">
          <a:solidFill>
            <a:schemeClr val="tx2"/>
          </a:solidFill>
          <a:latin typeface="+mj-lt"/>
          <a:ea typeface="+mj-ea"/>
          <a:cs typeface="+mj-cs"/>
        </a:defRPr>
      </a:lvl1pPr>
      <a:lvl2pPr algn="ctr" rtl="0" fontAlgn="base">
        <a:spcBef>
          <a:spcPct val="0"/>
        </a:spcBef>
        <a:spcAft>
          <a:spcPct val="0"/>
        </a:spcAft>
        <a:defRPr sz="4000">
          <a:solidFill>
            <a:schemeClr val="tx2"/>
          </a:solidFill>
          <a:latin typeface="Times New Roman" charset="0"/>
        </a:defRPr>
      </a:lvl2pPr>
      <a:lvl3pPr algn="ctr" rtl="0" fontAlgn="base">
        <a:spcBef>
          <a:spcPct val="0"/>
        </a:spcBef>
        <a:spcAft>
          <a:spcPct val="0"/>
        </a:spcAft>
        <a:defRPr sz="4000">
          <a:solidFill>
            <a:schemeClr val="tx2"/>
          </a:solidFill>
          <a:latin typeface="Times New Roman" charset="0"/>
        </a:defRPr>
      </a:lvl3pPr>
      <a:lvl4pPr algn="ctr" rtl="0" fontAlgn="base">
        <a:spcBef>
          <a:spcPct val="0"/>
        </a:spcBef>
        <a:spcAft>
          <a:spcPct val="0"/>
        </a:spcAft>
        <a:defRPr sz="4000">
          <a:solidFill>
            <a:schemeClr val="tx2"/>
          </a:solidFill>
          <a:latin typeface="Times New Roman" charset="0"/>
        </a:defRPr>
      </a:lvl4pPr>
      <a:lvl5pPr algn="ctr" rtl="0" fontAlgn="base">
        <a:spcBef>
          <a:spcPct val="0"/>
        </a:spcBef>
        <a:spcAft>
          <a:spcPct val="0"/>
        </a:spcAft>
        <a:defRPr sz="4000">
          <a:solidFill>
            <a:schemeClr val="tx2"/>
          </a:solidFill>
          <a:latin typeface="Times New Roman" charset="0"/>
        </a:defRPr>
      </a:lvl5pPr>
      <a:lvl6pPr marL="410944" algn="ctr" rtl="0" fontAlgn="base">
        <a:spcBef>
          <a:spcPct val="0"/>
        </a:spcBef>
        <a:spcAft>
          <a:spcPct val="0"/>
        </a:spcAft>
        <a:defRPr sz="4000">
          <a:solidFill>
            <a:schemeClr val="tx2"/>
          </a:solidFill>
          <a:latin typeface="Times New Roman" charset="0"/>
        </a:defRPr>
      </a:lvl6pPr>
      <a:lvl7pPr marL="821759" algn="ctr" rtl="0" fontAlgn="base">
        <a:spcBef>
          <a:spcPct val="0"/>
        </a:spcBef>
        <a:spcAft>
          <a:spcPct val="0"/>
        </a:spcAft>
        <a:defRPr sz="4000">
          <a:solidFill>
            <a:schemeClr val="tx2"/>
          </a:solidFill>
          <a:latin typeface="Times New Roman" charset="0"/>
        </a:defRPr>
      </a:lvl7pPr>
      <a:lvl8pPr marL="1232831" algn="ctr" rtl="0" fontAlgn="base">
        <a:spcBef>
          <a:spcPct val="0"/>
        </a:spcBef>
        <a:spcAft>
          <a:spcPct val="0"/>
        </a:spcAft>
        <a:defRPr sz="4000">
          <a:solidFill>
            <a:schemeClr val="tx2"/>
          </a:solidFill>
          <a:latin typeface="Times New Roman" charset="0"/>
        </a:defRPr>
      </a:lvl8pPr>
      <a:lvl9pPr marL="1643710" algn="ctr" rtl="0" fontAlgn="base">
        <a:spcBef>
          <a:spcPct val="0"/>
        </a:spcBef>
        <a:spcAft>
          <a:spcPct val="0"/>
        </a:spcAft>
        <a:defRPr sz="4000">
          <a:solidFill>
            <a:schemeClr val="tx2"/>
          </a:solidFill>
          <a:latin typeface="Times New Roman" charset="0"/>
        </a:defRPr>
      </a:lvl9pPr>
    </p:titleStyle>
    <p:bodyStyle>
      <a:lvl1pPr marL="308208" indent="-308208" algn="l" rtl="0" fontAlgn="base">
        <a:spcBef>
          <a:spcPct val="20000"/>
        </a:spcBef>
        <a:spcAft>
          <a:spcPct val="0"/>
        </a:spcAft>
        <a:buChar char="•"/>
        <a:defRPr sz="2900">
          <a:solidFill>
            <a:schemeClr val="tx1"/>
          </a:solidFill>
          <a:latin typeface="+mn-lt"/>
          <a:ea typeface="+mn-ea"/>
          <a:cs typeface="+mn-cs"/>
        </a:defRPr>
      </a:lvl1pPr>
      <a:lvl2pPr marL="667751" indent="-256830" algn="l" rtl="0" fontAlgn="base">
        <a:spcBef>
          <a:spcPct val="20000"/>
        </a:spcBef>
        <a:spcAft>
          <a:spcPct val="0"/>
        </a:spcAft>
        <a:buChar char="–"/>
        <a:defRPr sz="2500">
          <a:solidFill>
            <a:schemeClr val="tx1"/>
          </a:solidFill>
          <a:latin typeface="+mn-lt"/>
        </a:defRPr>
      </a:lvl2pPr>
      <a:lvl3pPr marL="1027343" indent="-205472" algn="l" rtl="0" fontAlgn="base">
        <a:spcBef>
          <a:spcPct val="20000"/>
        </a:spcBef>
        <a:spcAft>
          <a:spcPct val="0"/>
        </a:spcAft>
        <a:buChar char="•"/>
        <a:defRPr sz="2200">
          <a:solidFill>
            <a:schemeClr val="tx1"/>
          </a:solidFill>
          <a:latin typeface="+mn-lt"/>
        </a:defRPr>
      </a:lvl3pPr>
      <a:lvl4pPr marL="1438250" indent="-205472" algn="l" rtl="0" fontAlgn="base">
        <a:spcBef>
          <a:spcPct val="20000"/>
        </a:spcBef>
        <a:spcAft>
          <a:spcPct val="0"/>
        </a:spcAft>
        <a:buChar char="–"/>
        <a:defRPr sz="1800">
          <a:solidFill>
            <a:schemeClr val="tx1"/>
          </a:solidFill>
          <a:latin typeface="+mn-lt"/>
        </a:defRPr>
      </a:lvl4pPr>
      <a:lvl5pPr marL="1849244" indent="-205472" algn="l" rtl="0" fontAlgn="base">
        <a:spcBef>
          <a:spcPct val="20000"/>
        </a:spcBef>
        <a:spcAft>
          <a:spcPct val="0"/>
        </a:spcAft>
        <a:buChar char="»"/>
        <a:defRPr sz="1800">
          <a:solidFill>
            <a:schemeClr val="tx1"/>
          </a:solidFill>
          <a:latin typeface="+mn-lt"/>
        </a:defRPr>
      </a:lvl5pPr>
      <a:lvl6pPr marL="2260125" indent="-205472" algn="l" rtl="0" fontAlgn="base">
        <a:spcBef>
          <a:spcPct val="20000"/>
        </a:spcBef>
        <a:spcAft>
          <a:spcPct val="0"/>
        </a:spcAft>
        <a:buChar char="»"/>
        <a:defRPr sz="1800">
          <a:solidFill>
            <a:schemeClr val="tx1"/>
          </a:solidFill>
          <a:latin typeface="+mn-lt"/>
        </a:defRPr>
      </a:lvl6pPr>
      <a:lvl7pPr marL="2671002" indent="-205472" algn="l" rtl="0" fontAlgn="base">
        <a:spcBef>
          <a:spcPct val="20000"/>
        </a:spcBef>
        <a:spcAft>
          <a:spcPct val="0"/>
        </a:spcAft>
        <a:buChar char="»"/>
        <a:defRPr sz="1800">
          <a:solidFill>
            <a:schemeClr val="tx1"/>
          </a:solidFill>
          <a:latin typeface="+mn-lt"/>
        </a:defRPr>
      </a:lvl7pPr>
      <a:lvl8pPr marL="3081965" indent="-205472" algn="l" rtl="0" fontAlgn="base">
        <a:spcBef>
          <a:spcPct val="20000"/>
        </a:spcBef>
        <a:spcAft>
          <a:spcPct val="0"/>
        </a:spcAft>
        <a:buChar char="»"/>
        <a:defRPr sz="1800">
          <a:solidFill>
            <a:schemeClr val="tx1"/>
          </a:solidFill>
          <a:latin typeface="+mn-lt"/>
        </a:defRPr>
      </a:lvl8pPr>
      <a:lvl9pPr marL="3492898" indent="-205472" algn="l" rtl="0" fontAlgn="base">
        <a:spcBef>
          <a:spcPct val="20000"/>
        </a:spcBef>
        <a:spcAft>
          <a:spcPct val="0"/>
        </a:spcAft>
        <a:buChar char="»"/>
        <a:defRPr sz="1800">
          <a:solidFill>
            <a:schemeClr val="tx1"/>
          </a:solidFill>
          <a:latin typeface="+mn-lt"/>
        </a:defRPr>
      </a:lvl9pPr>
    </p:bodyStyle>
    <p:otherStyle>
      <a:defPPr>
        <a:defRPr lang="en-US"/>
      </a:defPPr>
      <a:lvl1pPr marL="0" algn="l" defTabSz="821759" rtl="0" eaLnBrk="1" latinLnBrk="0" hangingPunct="1">
        <a:defRPr sz="1600" kern="1200">
          <a:solidFill>
            <a:schemeClr val="tx1"/>
          </a:solidFill>
          <a:latin typeface="+mn-lt"/>
          <a:ea typeface="+mn-ea"/>
          <a:cs typeface="+mn-cs"/>
        </a:defRPr>
      </a:lvl1pPr>
      <a:lvl2pPr marL="410944" algn="l" defTabSz="821759" rtl="0" eaLnBrk="1" latinLnBrk="0" hangingPunct="1">
        <a:defRPr sz="1600" kern="1200">
          <a:solidFill>
            <a:schemeClr val="tx1"/>
          </a:solidFill>
          <a:latin typeface="+mn-lt"/>
          <a:ea typeface="+mn-ea"/>
          <a:cs typeface="+mn-cs"/>
        </a:defRPr>
      </a:lvl2pPr>
      <a:lvl3pPr marL="821759" algn="l" defTabSz="821759" rtl="0" eaLnBrk="1" latinLnBrk="0" hangingPunct="1">
        <a:defRPr sz="1600" kern="1200">
          <a:solidFill>
            <a:schemeClr val="tx1"/>
          </a:solidFill>
          <a:latin typeface="+mn-lt"/>
          <a:ea typeface="+mn-ea"/>
          <a:cs typeface="+mn-cs"/>
        </a:defRPr>
      </a:lvl3pPr>
      <a:lvl4pPr marL="1232831" algn="l" defTabSz="821759" rtl="0" eaLnBrk="1" latinLnBrk="0" hangingPunct="1">
        <a:defRPr sz="1600" kern="1200">
          <a:solidFill>
            <a:schemeClr val="tx1"/>
          </a:solidFill>
          <a:latin typeface="+mn-lt"/>
          <a:ea typeface="+mn-ea"/>
          <a:cs typeface="+mn-cs"/>
        </a:defRPr>
      </a:lvl4pPr>
      <a:lvl5pPr marL="1643710" algn="l" defTabSz="821759" rtl="0" eaLnBrk="1" latinLnBrk="0" hangingPunct="1">
        <a:defRPr sz="1600" kern="1200">
          <a:solidFill>
            <a:schemeClr val="tx1"/>
          </a:solidFill>
          <a:latin typeface="+mn-lt"/>
          <a:ea typeface="+mn-ea"/>
          <a:cs typeface="+mn-cs"/>
        </a:defRPr>
      </a:lvl5pPr>
      <a:lvl6pPr marL="2054649" algn="l" defTabSz="821759" rtl="0" eaLnBrk="1" latinLnBrk="0" hangingPunct="1">
        <a:defRPr sz="1600" kern="1200">
          <a:solidFill>
            <a:schemeClr val="tx1"/>
          </a:solidFill>
          <a:latin typeface="+mn-lt"/>
          <a:ea typeface="+mn-ea"/>
          <a:cs typeface="+mn-cs"/>
        </a:defRPr>
      </a:lvl6pPr>
      <a:lvl7pPr marL="2465564" algn="l" defTabSz="821759" rtl="0" eaLnBrk="1" latinLnBrk="0" hangingPunct="1">
        <a:defRPr sz="1600" kern="1200">
          <a:solidFill>
            <a:schemeClr val="tx1"/>
          </a:solidFill>
          <a:latin typeface="+mn-lt"/>
          <a:ea typeface="+mn-ea"/>
          <a:cs typeface="+mn-cs"/>
        </a:defRPr>
      </a:lvl7pPr>
      <a:lvl8pPr marL="2876501" algn="l" defTabSz="821759" rtl="0" eaLnBrk="1" latinLnBrk="0" hangingPunct="1">
        <a:defRPr sz="1600" kern="1200">
          <a:solidFill>
            <a:schemeClr val="tx1"/>
          </a:solidFill>
          <a:latin typeface="+mn-lt"/>
          <a:ea typeface="+mn-ea"/>
          <a:cs typeface="+mn-cs"/>
        </a:defRPr>
      </a:lvl8pPr>
      <a:lvl9pPr marL="3287418" algn="l" defTabSz="821759"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8649"/>
            <a:ext cx="7772400" cy="1144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292" tIns="41148" rIns="82292" bIns="4114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0249"/>
            <a:ext cx="7772400" cy="4116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292" tIns="41148" rIns="82292" bIns="4114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7928"/>
            <a:ext cx="1905953" cy="458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292" tIns="41148" rIns="82292" bIns="41148" numCol="1" anchor="t" anchorCtr="0" compatLnSpc="1">
            <a:prstTxWarp prst="textNoShape">
              <a:avLst/>
            </a:prstTxWarp>
          </a:bodyPr>
          <a:lstStyle>
            <a:lvl1pPr>
              <a:defRPr sz="1300"/>
            </a:lvl1pPr>
          </a:lstStyle>
          <a:p>
            <a:pPr defTabSz="913266"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3248" y="6247928"/>
            <a:ext cx="2897505" cy="458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292" tIns="41148" rIns="82292" bIns="41148" numCol="1" anchor="t" anchorCtr="0" compatLnSpc="1">
            <a:prstTxWarp prst="textNoShape">
              <a:avLst/>
            </a:prstTxWarp>
          </a:bodyPr>
          <a:lstStyle>
            <a:lvl1pPr algn="ctr">
              <a:defRPr sz="1300"/>
            </a:lvl1pPr>
          </a:lstStyle>
          <a:p>
            <a:pPr defTabSz="913266"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2251" y="6247928"/>
            <a:ext cx="1907382" cy="458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292" tIns="41148" rIns="82292" bIns="41148" numCol="1" anchor="t" anchorCtr="0" compatLnSpc="1">
            <a:prstTxWarp prst="textNoShape">
              <a:avLst/>
            </a:prstTxWarp>
          </a:bodyPr>
          <a:lstStyle>
            <a:lvl1pPr algn="r">
              <a:defRPr sz="1300"/>
            </a:lvl1pPr>
          </a:lstStyle>
          <a:p>
            <a:pPr defTabSz="913266" fontAlgn="base">
              <a:spcBef>
                <a:spcPct val="0"/>
              </a:spcBef>
              <a:spcAft>
                <a:spcPct val="0"/>
              </a:spcAft>
            </a:pPr>
            <a:fld id="{E03E6112-7627-44B6-A4D3-0ED40DD16A7B}" type="slidenum">
              <a:rPr lang="en-US" smtClean="0">
                <a:solidFill>
                  <a:srgbClr val="000000"/>
                </a:solidFill>
              </a:rPr>
              <a:pPr defTabSz="913266"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145869852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fontAlgn="base">
        <a:spcBef>
          <a:spcPct val="0"/>
        </a:spcBef>
        <a:spcAft>
          <a:spcPct val="0"/>
        </a:spcAft>
        <a:defRPr sz="4000">
          <a:solidFill>
            <a:schemeClr val="tx2"/>
          </a:solidFill>
          <a:latin typeface="+mj-lt"/>
          <a:ea typeface="+mj-ea"/>
          <a:cs typeface="+mj-cs"/>
        </a:defRPr>
      </a:lvl1pPr>
      <a:lvl2pPr algn="ctr" rtl="0" fontAlgn="base">
        <a:spcBef>
          <a:spcPct val="0"/>
        </a:spcBef>
        <a:spcAft>
          <a:spcPct val="0"/>
        </a:spcAft>
        <a:defRPr sz="4000">
          <a:solidFill>
            <a:schemeClr val="tx2"/>
          </a:solidFill>
          <a:latin typeface="Times New Roman" charset="0"/>
        </a:defRPr>
      </a:lvl2pPr>
      <a:lvl3pPr algn="ctr" rtl="0" fontAlgn="base">
        <a:spcBef>
          <a:spcPct val="0"/>
        </a:spcBef>
        <a:spcAft>
          <a:spcPct val="0"/>
        </a:spcAft>
        <a:defRPr sz="4000">
          <a:solidFill>
            <a:schemeClr val="tx2"/>
          </a:solidFill>
          <a:latin typeface="Times New Roman" charset="0"/>
        </a:defRPr>
      </a:lvl3pPr>
      <a:lvl4pPr algn="ctr" rtl="0" fontAlgn="base">
        <a:spcBef>
          <a:spcPct val="0"/>
        </a:spcBef>
        <a:spcAft>
          <a:spcPct val="0"/>
        </a:spcAft>
        <a:defRPr sz="4000">
          <a:solidFill>
            <a:schemeClr val="tx2"/>
          </a:solidFill>
          <a:latin typeface="Times New Roman" charset="0"/>
        </a:defRPr>
      </a:lvl4pPr>
      <a:lvl5pPr algn="ctr" rtl="0" fontAlgn="base">
        <a:spcBef>
          <a:spcPct val="0"/>
        </a:spcBef>
        <a:spcAft>
          <a:spcPct val="0"/>
        </a:spcAft>
        <a:defRPr sz="4000">
          <a:solidFill>
            <a:schemeClr val="tx2"/>
          </a:solidFill>
          <a:latin typeface="Times New Roman" charset="0"/>
        </a:defRPr>
      </a:lvl5pPr>
      <a:lvl6pPr marL="410976" algn="ctr" rtl="0" fontAlgn="base">
        <a:spcBef>
          <a:spcPct val="0"/>
        </a:spcBef>
        <a:spcAft>
          <a:spcPct val="0"/>
        </a:spcAft>
        <a:defRPr sz="4000">
          <a:solidFill>
            <a:schemeClr val="tx2"/>
          </a:solidFill>
          <a:latin typeface="Times New Roman" charset="0"/>
        </a:defRPr>
      </a:lvl6pPr>
      <a:lvl7pPr marL="821831" algn="ctr" rtl="0" fontAlgn="base">
        <a:spcBef>
          <a:spcPct val="0"/>
        </a:spcBef>
        <a:spcAft>
          <a:spcPct val="0"/>
        </a:spcAft>
        <a:defRPr sz="4000">
          <a:solidFill>
            <a:schemeClr val="tx2"/>
          </a:solidFill>
          <a:latin typeface="Times New Roman" charset="0"/>
        </a:defRPr>
      </a:lvl7pPr>
      <a:lvl8pPr marL="1232927" algn="ctr" rtl="0" fontAlgn="base">
        <a:spcBef>
          <a:spcPct val="0"/>
        </a:spcBef>
        <a:spcAft>
          <a:spcPct val="0"/>
        </a:spcAft>
        <a:defRPr sz="4000">
          <a:solidFill>
            <a:schemeClr val="tx2"/>
          </a:solidFill>
          <a:latin typeface="Times New Roman" charset="0"/>
        </a:defRPr>
      </a:lvl8pPr>
      <a:lvl9pPr marL="1643841" algn="ctr" rtl="0" fontAlgn="base">
        <a:spcBef>
          <a:spcPct val="0"/>
        </a:spcBef>
        <a:spcAft>
          <a:spcPct val="0"/>
        </a:spcAft>
        <a:defRPr sz="4000">
          <a:solidFill>
            <a:schemeClr val="tx2"/>
          </a:solidFill>
          <a:latin typeface="Times New Roman" charset="0"/>
        </a:defRPr>
      </a:lvl9pPr>
    </p:titleStyle>
    <p:bodyStyle>
      <a:lvl1pPr marL="308232" indent="-308232" algn="l" rtl="0" fontAlgn="base">
        <a:spcBef>
          <a:spcPct val="20000"/>
        </a:spcBef>
        <a:spcAft>
          <a:spcPct val="0"/>
        </a:spcAft>
        <a:buChar char="•"/>
        <a:defRPr sz="2900">
          <a:solidFill>
            <a:schemeClr val="tx1"/>
          </a:solidFill>
          <a:latin typeface="+mn-lt"/>
          <a:ea typeface="+mn-ea"/>
          <a:cs typeface="+mn-cs"/>
        </a:defRPr>
      </a:lvl1pPr>
      <a:lvl2pPr marL="667805" indent="-256851" algn="l" rtl="0" fontAlgn="base">
        <a:spcBef>
          <a:spcPct val="20000"/>
        </a:spcBef>
        <a:spcAft>
          <a:spcPct val="0"/>
        </a:spcAft>
        <a:buChar char="–"/>
        <a:defRPr sz="2500">
          <a:solidFill>
            <a:schemeClr val="tx1"/>
          </a:solidFill>
          <a:latin typeface="+mn-lt"/>
        </a:defRPr>
      </a:lvl2pPr>
      <a:lvl3pPr marL="1027424" indent="-205488" algn="l" rtl="0" fontAlgn="base">
        <a:spcBef>
          <a:spcPct val="20000"/>
        </a:spcBef>
        <a:spcAft>
          <a:spcPct val="0"/>
        </a:spcAft>
        <a:buChar char="•"/>
        <a:defRPr sz="2200">
          <a:solidFill>
            <a:schemeClr val="tx1"/>
          </a:solidFill>
          <a:latin typeface="+mn-lt"/>
        </a:defRPr>
      </a:lvl3pPr>
      <a:lvl4pPr marL="1438366" indent="-205488" algn="l" rtl="0" fontAlgn="base">
        <a:spcBef>
          <a:spcPct val="20000"/>
        </a:spcBef>
        <a:spcAft>
          <a:spcPct val="0"/>
        </a:spcAft>
        <a:buChar char="–"/>
        <a:defRPr sz="1800">
          <a:solidFill>
            <a:schemeClr val="tx1"/>
          </a:solidFill>
          <a:latin typeface="+mn-lt"/>
        </a:defRPr>
      </a:lvl4pPr>
      <a:lvl5pPr marL="1849388" indent="-205488" algn="l" rtl="0" fontAlgn="base">
        <a:spcBef>
          <a:spcPct val="20000"/>
        </a:spcBef>
        <a:spcAft>
          <a:spcPct val="0"/>
        </a:spcAft>
        <a:buChar char="»"/>
        <a:defRPr sz="1800">
          <a:solidFill>
            <a:schemeClr val="tx1"/>
          </a:solidFill>
          <a:latin typeface="+mn-lt"/>
        </a:defRPr>
      </a:lvl5pPr>
      <a:lvl6pPr marL="2260305" indent="-205488" algn="l" rtl="0" fontAlgn="base">
        <a:spcBef>
          <a:spcPct val="20000"/>
        </a:spcBef>
        <a:spcAft>
          <a:spcPct val="0"/>
        </a:spcAft>
        <a:buChar char="»"/>
        <a:defRPr sz="1800">
          <a:solidFill>
            <a:schemeClr val="tx1"/>
          </a:solidFill>
          <a:latin typeface="+mn-lt"/>
        </a:defRPr>
      </a:lvl6pPr>
      <a:lvl7pPr marL="2671218" indent="-205488" algn="l" rtl="0" fontAlgn="base">
        <a:spcBef>
          <a:spcPct val="20000"/>
        </a:spcBef>
        <a:spcAft>
          <a:spcPct val="0"/>
        </a:spcAft>
        <a:buChar char="»"/>
        <a:defRPr sz="1800">
          <a:solidFill>
            <a:schemeClr val="tx1"/>
          </a:solidFill>
          <a:latin typeface="+mn-lt"/>
        </a:defRPr>
      </a:lvl7pPr>
      <a:lvl8pPr marL="3082212" indent="-205488" algn="l" rtl="0" fontAlgn="base">
        <a:spcBef>
          <a:spcPct val="20000"/>
        </a:spcBef>
        <a:spcAft>
          <a:spcPct val="0"/>
        </a:spcAft>
        <a:buChar char="»"/>
        <a:defRPr sz="1800">
          <a:solidFill>
            <a:schemeClr val="tx1"/>
          </a:solidFill>
          <a:latin typeface="+mn-lt"/>
        </a:defRPr>
      </a:lvl8pPr>
      <a:lvl9pPr marL="3493177" indent="-205488" algn="l" rtl="0" fontAlgn="base">
        <a:spcBef>
          <a:spcPct val="20000"/>
        </a:spcBef>
        <a:spcAft>
          <a:spcPct val="0"/>
        </a:spcAft>
        <a:buChar char="»"/>
        <a:defRPr sz="1800">
          <a:solidFill>
            <a:schemeClr val="tx1"/>
          </a:solidFill>
          <a:latin typeface="+mn-lt"/>
        </a:defRPr>
      </a:lvl9pPr>
    </p:bodyStyle>
    <p:otherStyle>
      <a:defPPr>
        <a:defRPr lang="en-US"/>
      </a:defPPr>
      <a:lvl1pPr marL="0" algn="l" defTabSz="821831" rtl="0" eaLnBrk="1" latinLnBrk="0" hangingPunct="1">
        <a:defRPr sz="1600" kern="1200">
          <a:solidFill>
            <a:schemeClr val="tx1"/>
          </a:solidFill>
          <a:latin typeface="+mn-lt"/>
          <a:ea typeface="+mn-ea"/>
          <a:cs typeface="+mn-cs"/>
        </a:defRPr>
      </a:lvl1pPr>
      <a:lvl2pPr marL="410976" algn="l" defTabSz="821831" rtl="0" eaLnBrk="1" latinLnBrk="0" hangingPunct="1">
        <a:defRPr sz="1600" kern="1200">
          <a:solidFill>
            <a:schemeClr val="tx1"/>
          </a:solidFill>
          <a:latin typeface="+mn-lt"/>
          <a:ea typeface="+mn-ea"/>
          <a:cs typeface="+mn-cs"/>
        </a:defRPr>
      </a:lvl2pPr>
      <a:lvl3pPr marL="821831" algn="l" defTabSz="821831" rtl="0" eaLnBrk="1" latinLnBrk="0" hangingPunct="1">
        <a:defRPr sz="1600" kern="1200">
          <a:solidFill>
            <a:schemeClr val="tx1"/>
          </a:solidFill>
          <a:latin typeface="+mn-lt"/>
          <a:ea typeface="+mn-ea"/>
          <a:cs typeface="+mn-cs"/>
        </a:defRPr>
      </a:lvl3pPr>
      <a:lvl4pPr marL="1232927" algn="l" defTabSz="821831" rtl="0" eaLnBrk="1" latinLnBrk="0" hangingPunct="1">
        <a:defRPr sz="1600" kern="1200">
          <a:solidFill>
            <a:schemeClr val="tx1"/>
          </a:solidFill>
          <a:latin typeface="+mn-lt"/>
          <a:ea typeface="+mn-ea"/>
          <a:cs typeface="+mn-cs"/>
        </a:defRPr>
      </a:lvl4pPr>
      <a:lvl5pPr marL="1643841" algn="l" defTabSz="821831" rtl="0" eaLnBrk="1" latinLnBrk="0" hangingPunct="1">
        <a:defRPr sz="1600" kern="1200">
          <a:solidFill>
            <a:schemeClr val="tx1"/>
          </a:solidFill>
          <a:latin typeface="+mn-lt"/>
          <a:ea typeface="+mn-ea"/>
          <a:cs typeface="+mn-cs"/>
        </a:defRPr>
      </a:lvl5pPr>
      <a:lvl6pPr marL="2054811" algn="l" defTabSz="821831" rtl="0" eaLnBrk="1" latinLnBrk="0" hangingPunct="1">
        <a:defRPr sz="1600" kern="1200">
          <a:solidFill>
            <a:schemeClr val="tx1"/>
          </a:solidFill>
          <a:latin typeface="+mn-lt"/>
          <a:ea typeface="+mn-ea"/>
          <a:cs typeface="+mn-cs"/>
        </a:defRPr>
      </a:lvl6pPr>
      <a:lvl7pPr marL="2465762" algn="l" defTabSz="821831" rtl="0" eaLnBrk="1" latinLnBrk="0" hangingPunct="1">
        <a:defRPr sz="1600" kern="1200">
          <a:solidFill>
            <a:schemeClr val="tx1"/>
          </a:solidFill>
          <a:latin typeface="+mn-lt"/>
          <a:ea typeface="+mn-ea"/>
          <a:cs typeface="+mn-cs"/>
        </a:defRPr>
      </a:lvl7pPr>
      <a:lvl8pPr marL="2876731" algn="l" defTabSz="821831" rtl="0" eaLnBrk="1" latinLnBrk="0" hangingPunct="1">
        <a:defRPr sz="1600" kern="1200">
          <a:solidFill>
            <a:schemeClr val="tx1"/>
          </a:solidFill>
          <a:latin typeface="+mn-lt"/>
          <a:ea typeface="+mn-ea"/>
          <a:cs typeface="+mn-cs"/>
        </a:defRPr>
      </a:lvl8pPr>
      <a:lvl9pPr marL="3287682" algn="l" defTabSz="821831" rtl="0" eaLnBrk="1" latinLnBrk="0" hangingPunct="1">
        <a:defRPr sz="1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8649"/>
            <a:ext cx="7772400" cy="1144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292" tIns="41148" rIns="82292" bIns="4114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0249"/>
            <a:ext cx="7772400" cy="4116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292" tIns="41148" rIns="82292" bIns="4114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7928"/>
            <a:ext cx="1905953" cy="458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292" tIns="41148" rIns="82292" bIns="41148" numCol="1" anchor="t" anchorCtr="0" compatLnSpc="1">
            <a:prstTxWarp prst="textNoShape">
              <a:avLst/>
            </a:prstTxWarp>
          </a:bodyPr>
          <a:lstStyle>
            <a:lvl1pPr>
              <a:defRPr sz="1300"/>
            </a:lvl1pPr>
          </a:lstStyle>
          <a:p>
            <a:pPr defTabSz="913365"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3248" y="6247928"/>
            <a:ext cx="2897505" cy="458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292" tIns="41148" rIns="82292" bIns="41148" numCol="1" anchor="t" anchorCtr="0" compatLnSpc="1">
            <a:prstTxWarp prst="textNoShape">
              <a:avLst/>
            </a:prstTxWarp>
          </a:bodyPr>
          <a:lstStyle>
            <a:lvl1pPr algn="ctr">
              <a:defRPr sz="1300"/>
            </a:lvl1pPr>
          </a:lstStyle>
          <a:p>
            <a:pPr defTabSz="913365"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2251" y="6247928"/>
            <a:ext cx="1907382" cy="458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292" tIns="41148" rIns="82292" bIns="41148" numCol="1" anchor="t" anchorCtr="0" compatLnSpc="1">
            <a:prstTxWarp prst="textNoShape">
              <a:avLst/>
            </a:prstTxWarp>
          </a:bodyPr>
          <a:lstStyle>
            <a:lvl1pPr algn="r">
              <a:defRPr sz="1300"/>
            </a:lvl1pPr>
          </a:lstStyle>
          <a:p>
            <a:pPr defTabSz="913365" fontAlgn="base">
              <a:spcBef>
                <a:spcPct val="0"/>
              </a:spcBef>
              <a:spcAft>
                <a:spcPct val="0"/>
              </a:spcAft>
            </a:pPr>
            <a:fld id="{E03E6112-7627-44B6-A4D3-0ED40DD16A7B}" type="slidenum">
              <a:rPr lang="en-US" smtClean="0">
                <a:solidFill>
                  <a:srgbClr val="000000"/>
                </a:solidFill>
              </a:rPr>
              <a:pPr defTabSz="913365"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256053438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fontAlgn="base">
        <a:spcBef>
          <a:spcPct val="0"/>
        </a:spcBef>
        <a:spcAft>
          <a:spcPct val="0"/>
        </a:spcAft>
        <a:defRPr sz="4000">
          <a:solidFill>
            <a:schemeClr val="tx2"/>
          </a:solidFill>
          <a:latin typeface="+mj-lt"/>
          <a:ea typeface="+mj-ea"/>
          <a:cs typeface="+mj-cs"/>
        </a:defRPr>
      </a:lvl1pPr>
      <a:lvl2pPr algn="ctr" rtl="0" fontAlgn="base">
        <a:spcBef>
          <a:spcPct val="0"/>
        </a:spcBef>
        <a:spcAft>
          <a:spcPct val="0"/>
        </a:spcAft>
        <a:defRPr sz="4000">
          <a:solidFill>
            <a:schemeClr val="tx2"/>
          </a:solidFill>
          <a:latin typeface="Times New Roman" charset="0"/>
        </a:defRPr>
      </a:lvl2pPr>
      <a:lvl3pPr algn="ctr" rtl="0" fontAlgn="base">
        <a:spcBef>
          <a:spcPct val="0"/>
        </a:spcBef>
        <a:spcAft>
          <a:spcPct val="0"/>
        </a:spcAft>
        <a:defRPr sz="4000">
          <a:solidFill>
            <a:schemeClr val="tx2"/>
          </a:solidFill>
          <a:latin typeface="Times New Roman" charset="0"/>
        </a:defRPr>
      </a:lvl3pPr>
      <a:lvl4pPr algn="ctr" rtl="0" fontAlgn="base">
        <a:spcBef>
          <a:spcPct val="0"/>
        </a:spcBef>
        <a:spcAft>
          <a:spcPct val="0"/>
        </a:spcAft>
        <a:defRPr sz="4000">
          <a:solidFill>
            <a:schemeClr val="tx2"/>
          </a:solidFill>
          <a:latin typeface="Times New Roman" charset="0"/>
        </a:defRPr>
      </a:lvl4pPr>
      <a:lvl5pPr algn="ctr" rtl="0" fontAlgn="base">
        <a:spcBef>
          <a:spcPct val="0"/>
        </a:spcBef>
        <a:spcAft>
          <a:spcPct val="0"/>
        </a:spcAft>
        <a:defRPr sz="4000">
          <a:solidFill>
            <a:schemeClr val="tx2"/>
          </a:solidFill>
          <a:latin typeface="Times New Roman" charset="0"/>
        </a:defRPr>
      </a:lvl5pPr>
      <a:lvl6pPr marL="411020" algn="ctr" rtl="0" fontAlgn="base">
        <a:spcBef>
          <a:spcPct val="0"/>
        </a:spcBef>
        <a:spcAft>
          <a:spcPct val="0"/>
        </a:spcAft>
        <a:defRPr sz="4000">
          <a:solidFill>
            <a:schemeClr val="tx2"/>
          </a:solidFill>
          <a:latin typeface="Times New Roman" charset="0"/>
        </a:defRPr>
      </a:lvl6pPr>
      <a:lvl7pPr marL="821930" algn="ctr" rtl="0" fontAlgn="base">
        <a:spcBef>
          <a:spcPct val="0"/>
        </a:spcBef>
        <a:spcAft>
          <a:spcPct val="0"/>
        </a:spcAft>
        <a:defRPr sz="4000">
          <a:solidFill>
            <a:schemeClr val="tx2"/>
          </a:solidFill>
          <a:latin typeface="Times New Roman" charset="0"/>
        </a:defRPr>
      </a:lvl7pPr>
      <a:lvl8pPr marL="1233059" algn="ctr" rtl="0" fontAlgn="base">
        <a:spcBef>
          <a:spcPct val="0"/>
        </a:spcBef>
        <a:spcAft>
          <a:spcPct val="0"/>
        </a:spcAft>
        <a:defRPr sz="4000">
          <a:solidFill>
            <a:schemeClr val="tx2"/>
          </a:solidFill>
          <a:latin typeface="Times New Roman" charset="0"/>
        </a:defRPr>
      </a:lvl8pPr>
      <a:lvl9pPr marL="1644023" algn="ctr" rtl="0" fontAlgn="base">
        <a:spcBef>
          <a:spcPct val="0"/>
        </a:spcBef>
        <a:spcAft>
          <a:spcPct val="0"/>
        </a:spcAft>
        <a:defRPr sz="4000">
          <a:solidFill>
            <a:schemeClr val="tx2"/>
          </a:solidFill>
          <a:latin typeface="Times New Roman" charset="0"/>
        </a:defRPr>
      </a:lvl9pPr>
    </p:titleStyle>
    <p:bodyStyle>
      <a:lvl1pPr marL="308265" indent="-308265" algn="l" rtl="0" fontAlgn="base">
        <a:spcBef>
          <a:spcPct val="20000"/>
        </a:spcBef>
        <a:spcAft>
          <a:spcPct val="0"/>
        </a:spcAft>
        <a:buChar char="•"/>
        <a:defRPr sz="2900">
          <a:solidFill>
            <a:schemeClr val="tx1"/>
          </a:solidFill>
          <a:latin typeface="+mn-lt"/>
          <a:ea typeface="+mn-ea"/>
          <a:cs typeface="+mn-cs"/>
        </a:defRPr>
      </a:lvl1pPr>
      <a:lvl2pPr marL="667879" indent="-256880" algn="l" rtl="0" fontAlgn="base">
        <a:spcBef>
          <a:spcPct val="20000"/>
        </a:spcBef>
        <a:spcAft>
          <a:spcPct val="0"/>
        </a:spcAft>
        <a:buChar char="–"/>
        <a:defRPr sz="2500">
          <a:solidFill>
            <a:schemeClr val="tx1"/>
          </a:solidFill>
          <a:latin typeface="+mn-lt"/>
        </a:defRPr>
      </a:lvl2pPr>
      <a:lvl3pPr marL="1027535" indent="-205510" algn="l" rtl="0" fontAlgn="base">
        <a:spcBef>
          <a:spcPct val="20000"/>
        </a:spcBef>
        <a:spcAft>
          <a:spcPct val="0"/>
        </a:spcAft>
        <a:buChar char="•"/>
        <a:defRPr sz="2200">
          <a:solidFill>
            <a:schemeClr val="tx1"/>
          </a:solidFill>
          <a:latin typeface="+mn-lt"/>
        </a:defRPr>
      </a:lvl3pPr>
      <a:lvl4pPr marL="1438524" indent="-205510" algn="l" rtl="0" fontAlgn="base">
        <a:spcBef>
          <a:spcPct val="20000"/>
        </a:spcBef>
        <a:spcAft>
          <a:spcPct val="0"/>
        </a:spcAft>
        <a:buChar char="–"/>
        <a:defRPr sz="1800">
          <a:solidFill>
            <a:schemeClr val="tx1"/>
          </a:solidFill>
          <a:latin typeface="+mn-lt"/>
        </a:defRPr>
      </a:lvl4pPr>
      <a:lvl5pPr marL="1849586" indent="-205510" algn="l" rtl="0" fontAlgn="base">
        <a:spcBef>
          <a:spcPct val="20000"/>
        </a:spcBef>
        <a:spcAft>
          <a:spcPct val="0"/>
        </a:spcAft>
        <a:buChar char="»"/>
        <a:defRPr sz="1800">
          <a:solidFill>
            <a:schemeClr val="tx1"/>
          </a:solidFill>
          <a:latin typeface="+mn-lt"/>
        </a:defRPr>
      </a:lvl5pPr>
      <a:lvl6pPr marL="2260553" indent="-205510" algn="l" rtl="0" fontAlgn="base">
        <a:spcBef>
          <a:spcPct val="20000"/>
        </a:spcBef>
        <a:spcAft>
          <a:spcPct val="0"/>
        </a:spcAft>
        <a:buChar char="»"/>
        <a:defRPr sz="1800">
          <a:solidFill>
            <a:schemeClr val="tx1"/>
          </a:solidFill>
          <a:latin typeface="+mn-lt"/>
        </a:defRPr>
      </a:lvl6pPr>
      <a:lvl7pPr marL="2671515" indent="-205510" algn="l" rtl="0" fontAlgn="base">
        <a:spcBef>
          <a:spcPct val="20000"/>
        </a:spcBef>
        <a:spcAft>
          <a:spcPct val="0"/>
        </a:spcAft>
        <a:buChar char="»"/>
        <a:defRPr sz="1800">
          <a:solidFill>
            <a:schemeClr val="tx1"/>
          </a:solidFill>
          <a:latin typeface="+mn-lt"/>
        </a:defRPr>
      </a:lvl7pPr>
      <a:lvl8pPr marL="3082551" indent="-205510" algn="l" rtl="0" fontAlgn="base">
        <a:spcBef>
          <a:spcPct val="20000"/>
        </a:spcBef>
        <a:spcAft>
          <a:spcPct val="0"/>
        </a:spcAft>
        <a:buChar char="»"/>
        <a:defRPr sz="1800">
          <a:solidFill>
            <a:schemeClr val="tx1"/>
          </a:solidFill>
          <a:latin typeface="+mn-lt"/>
        </a:defRPr>
      </a:lvl8pPr>
      <a:lvl9pPr marL="3493560" indent="-205510" algn="l" rtl="0" fontAlgn="base">
        <a:spcBef>
          <a:spcPct val="20000"/>
        </a:spcBef>
        <a:spcAft>
          <a:spcPct val="0"/>
        </a:spcAft>
        <a:buChar char="»"/>
        <a:defRPr sz="1800">
          <a:solidFill>
            <a:schemeClr val="tx1"/>
          </a:solidFill>
          <a:latin typeface="+mn-lt"/>
        </a:defRPr>
      </a:lvl9pPr>
    </p:bodyStyle>
    <p:otherStyle>
      <a:defPPr>
        <a:defRPr lang="en-US"/>
      </a:defPPr>
      <a:lvl1pPr marL="0" algn="l" defTabSz="821930" rtl="0" eaLnBrk="1" latinLnBrk="0" hangingPunct="1">
        <a:defRPr sz="1600" kern="1200">
          <a:solidFill>
            <a:schemeClr val="tx1"/>
          </a:solidFill>
          <a:latin typeface="+mn-lt"/>
          <a:ea typeface="+mn-ea"/>
          <a:cs typeface="+mn-cs"/>
        </a:defRPr>
      </a:lvl1pPr>
      <a:lvl2pPr marL="411020" algn="l" defTabSz="821930" rtl="0" eaLnBrk="1" latinLnBrk="0" hangingPunct="1">
        <a:defRPr sz="1600" kern="1200">
          <a:solidFill>
            <a:schemeClr val="tx1"/>
          </a:solidFill>
          <a:latin typeface="+mn-lt"/>
          <a:ea typeface="+mn-ea"/>
          <a:cs typeface="+mn-cs"/>
        </a:defRPr>
      </a:lvl2pPr>
      <a:lvl3pPr marL="821930" algn="l" defTabSz="821930" rtl="0" eaLnBrk="1" latinLnBrk="0" hangingPunct="1">
        <a:defRPr sz="1600" kern="1200">
          <a:solidFill>
            <a:schemeClr val="tx1"/>
          </a:solidFill>
          <a:latin typeface="+mn-lt"/>
          <a:ea typeface="+mn-ea"/>
          <a:cs typeface="+mn-cs"/>
        </a:defRPr>
      </a:lvl3pPr>
      <a:lvl4pPr marL="1233059" algn="l" defTabSz="821930" rtl="0" eaLnBrk="1" latinLnBrk="0" hangingPunct="1">
        <a:defRPr sz="1600" kern="1200">
          <a:solidFill>
            <a:schemeClr val="tx1"/>
          </a:solidFill>
          <a:latin typeface="+mn-lt"/>
          <a:ea typeface="+mn-ea"/>
          <a:cs typeface="+mn-cs"/>
        </a:defRPr>
      </a:lvl4pPr>
      <a:lvl5pPr marL="1644023" algn="l" defTabSz="821930" rtl="0" eaLnBrk="1" latinLnBrk="0" hangingPunct="1">
        <a:defRPr sz="1600" kern="1200">
          <a:solidFill>
            <a:schemeClr val="tx1"/>
          </a:solidFill>
          <a:latin typeface="+mn-lt"/>
          <a:ea typeface="+mn-ea"/>
          <a:cs typeface="+mn-cs"/>
        </a:defRPr>
      </a:lvl5pPr>
      <a:lvl6pPr marL="2055035" algn="l" defTabSz="821930" rtl="0" eaLnBrk="1" latinLnBrk="0" hangingPunct="1">
        <a:defRPr sz="1600" kern="1200">
          <a:solidFill>
            <a:schemeClr val="tx1"/>
          </a:solidFill>
          <a:latin typeface="+mn-lt"/>
          <a:ea typeface="+mn-ea"/>
          <a:cs typeface="+mn-cs"/>
        </a:defRPr>
      </a:lvl6pPr>
      <a:lvl7pPr marL="2466034" algn="l" defTabSz="821930" rtl="0" eaLnBrk="1" latinLnBrk="0" hangingPunct="1">
        <a:defRPr sz="1600" kern="1200">
          <a:solidFill>
            <a:schemeClr val="tx1"/>
          </a:solidFill>
          <a:latin typeface="+mn-lt"/>
          <a:ea typeface="+mn-ea"/>
          <a:cs typeface="+mn-cs"/>
        </a:defRPr>
      </a:lvl7pPr>
      <a:lvl8pPr marL="2877048" algn="l" defTabSz="821930" rtl="0" eaLnBrk="1" latinLnBrk="0" hangingPunct="1">
        <a:defRPr sz="1600" kern="1200">
          <a:solidFill>
            <a:schemeClr val="tx1"/>
          </a:solidFill>
          <a:latin typeface="+mn-lt"/>
          <a:ea typeface="+mn-ea"/>
          <a:cs typeface="+mn-cs"/>
        </a:defRPr>
      </a:lvl8pPr>
      <a:lvl9pPr marL="3288045" algn="l" defTabSz="821930" rtl="0" eaLnBrk="1" latinLnBrk="0" hangingPunct="1">
        <a:defRPr sz="1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8649"/>
            <a:ext cx="7772400" cy="1144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292" tIns="41148" rIns="82292" bIns="4114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0249"/>
            <a:ext cx="7772400" cy="4116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292" tIns="41148" rIns="82292" bIns="4114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7928"/>
            <a:ext cx="1905953" cy="458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292" tIns="41148" rIns="82292" bIns="41148" numCol="1" anchor="t" anchorCtr="0" compatLnSpc="1">
            <a:prstTxWarp prst="textNoShape">
              <a:avLst/>
            </a:prstTxWarp>
          </a:bodyPr>
          <a:lstStyle>
            <a:lvl1pPr>
              <a:defRPr sz="1300"/>
            </a:lvl1pPr>
          </a:lstStyle>
          <a:p>
            <a:pPr defTabSz="913581"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3248" y="6247928"/>
            <a:ext cx="2897505" cy="458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292" tIns="41148" rIns="82292" bIns="41148" numCol="1" anchor="t" anchorCtr="0" compatLnSpc="1">
            <a:prstTxWarp prst="textNoShape">
              <a:avLst/>
            </a:prstTxWarp>
          </a:bodyPr>
          <a:lstStyle>
            <a:lvl1pPr algn="ctr">
              <a:defRPr sz="1300"/>
            </a:lvl1pPr>
          </a:lstStyle>
          <a:p>
            <a:pPr defTabSz="913581"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2251" y="6247928"/>
            <a:ext cx="1907382" cy="458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292" tIns="41148" rIns="82292" bIns="41148" numCol="1" anchor="t" anchorCtr="0" compatLnSpc="1">
            <a:prstTxWarp prst="textNoShape">
              <a:avLst/>
            </a:prstTxWarp>
          </a:bodyPr>
          <a:lstStyle>
            <a:lvl1pPr algn="r">
              <a:defRPr sz="1300"/>
            </a:lvl1pPr>
          </a:lstStyle>
          <a:p>
            <a:pPr defTabSz="913581" fontAlgn="base">
              <a:spcBef>
                <a:spcPct val="0"/>
              </a:spcBef>
              <a:spcAft>
                <a:spcPct val="0"/>
              </a:spcAft>
            </a:pPr>
            <a:fld id="{E03E6112-7627-44B6-A4D3-0ED40DD16A7B}" type="slidenum">
              <a:rPr lang="en-US" smtClean="0">
                <a:solidFill>
                  <a:srgbClr val="000000"/>
                </a:solidFill>
              </a:rPr>
              <a:pPr defTabSz="913581"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183857497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fontAlgn="base">
        <a:spcBef>
          <a:spcPct val="0"/>
        </a:spcBef>
        <a:spcAft>
          <a:spcPct val="0"/>
        </a:spcAft>
        <a:defRPr sz="4000">
          <a:solidFill>
            <a:schemeClr val="tx2"/>
          </a:solidFill>
          <a:latin typeface="+mj-lt"/>
          <a:ea typeface="+mj-ea"/>
          <a:cs typeface="+mj-cs"/>
        </a:defRPr>
      </a:lvl1pPr>
      <a:lvl2pPr algn="ctr" rtl="0" fontAlgn="base">
        <a:spcBef>
          <a:spcPct val="0"/>
        </a:spcBef>
        <a:spcAft>
          <a:spcPct val="0"/>
        </a:spcAft>
        <a:defRPr sz="4000">
          <a:solidFill>
            <a:schemeClr val="tx2"/>
          </a:solidFill>
          <a:latin typeface="Times New Roman" charset="0"/>
        </a:defRPr>
      </a:lvl2pPr>
      <a:lvl3pPr algn="ctr" rtl="0" fontAlgn="base">
        <a:spcBef>
          <a:spcPct val="0"/>
        </a:spcBef>
        <a:spcAft>
          <a:spcPct val="0"/>
        </a:spcAft>
        <a:defRPr sz="4000">
          <a:solidFill>
            <a:schemeClr val="tx2"/>
          </a:solidFill>
          <a:latin typeface="Times New Roman" charset="0"/>
        </a:defRPr>
      </a:lvl3pPr>
      <a:lvl4pPr algn="ctr" rtl="0" fontAlgn="base">
        <a:spcBef>
          <a:spcPct val="0"/>
        </a:spcBef>
        <a:spcAft>
          <a:spcPct val="0"/>
        </a:spcAft>
        <a:defRPr sz="4000">
          <a:solidFill>
            <a:schemeClr val="tx2"/>
          </a:solidFill>
          <a:latin typeface="Times New Roman" charset="0"/>
        </a:defRPr>
      </a:lvl4pPr>
      <a:lvl5pPr algn="ctr" rtl="0" fontAlgn="base">
        <a:spcBef>
          <a:spcPct val="0"/>
        </a:spcBef>
        <a:spcAft>
          <a:spcPct val="0"/>
        </a:spcAft>
        <a:defRPr sz="4000">
          <a:solidFill>
            <a:schemeClr val="tx2"/>
          </a:solidFill>
          <a:latin typeface="Times New Roman" charset="0"/>
        </a:defRPr>
      </a:lvl5pPr>
      <a:lvl6pPr marL="411116" algn="ctr" rtl="0" fontAlgn="base">
        <a:spcBef>
          <a:spcPct val="0"/>
        </a:spcBef>
        <a:spcAft>
          <a:spcPct val="0"/>
        </a:spcAft>
        <a:defRPr sz="4000">
          <a:solidFill>
            <a:schemeClr val="tx2"/>
          </a:solidFill>
          <a:latin typeface="Times New Roman" charset="0"/>
        </a:defRPr>
      </a:lvl6pPr>
      <a:lvl7pPr marL="822146" algn="ctr" rtl="0" fontAlgn="base">
        <a:spcBef>
          <a:spcPct val="0"/>
        </a:spcBef>
        <a:spcAft>
          <a:spcPct val="0"/>
        </a:spcAft>
        <a:defRPr sz="4000">
          <a:solidFill>
            <a:schemeClr val="tx2"/>
          </a:solidFill>
          <a:latin typeface="Times New Roman" charset="0"/>
        </a:defRPr>
      </a:lvl7pPr>
      <a:lvl8pPr marL="1233347" algn="ctr" rtl="0" fontAlgn="base">
        <a:spcBef>
          <a:spcPct val="0"/>
        </a:spcBef>
        <a:spcAft>
          <a:spcPct val="0"/>
        </a:spcAft>
        <a:defRPr sz="4000">
          <a:solidFill>
            <a:schemeClr val="tx2"/>
          </a:solidFill>
          <a:latin typeface="Times New Roman" charset="0"/>
        </a:defRPr>
      </a:lvl8pPr>
      <a:lvl9pPr marL="1644419" algn="ctr" rtl="0" fontAlgn="base">
        <a:spcBef>
          <a:spcPct val="0"/>
        </a:spcBef>
        <a:spcAft>
          <a:spcPct val="0"/>
        </a:spcAft>
        <a:defRPr sz="4000">
          <a:solidFill>
            <a:schemeClr val="tx2"/>
          </a:solidFill>
          <a:latin typeface="Times New Roman" charset="0"/>
        </a:defRPr>
      </a:lvl9pPr>
    </p:titleStyle>
    <p:bodyStyle>
      <a:lvl1pPr marL="308337" indent="-308337" algn="l" rtl="0" fontAlgn="base">
        <a:spcBef>
          <a:spcPct val="20000"/>
        </a:spcBef>
        <a:spcAft>
          <a:spcPct val="0"/>
        </a:spcAft>
        <a:buChar char="•"/>
        <a:defRPr sz="2900">
          <a:solidFill>
            <a:schemeClr val="tx1"/>
          </a:solidFill>
          <a:latin typeface="+mn-lt"/>
          <a:ea typeface="+mn-ea"/>
          <a:cs typeface="+mn-cs"/>
        </a:defRPr>
      </a:lvl1pPr>
      <a:lvl2pPr marL="668041" indent="-256941" algn="l" rtl="0" fontAlgn="base">
        <a:spcBef>
          <a:spcPct val="20000"/>
        </a:spcBef>
        <a:spcAft>
          <a:spcPct val="0"/>
        </a:spcAft>
        <a:buChar char="–"/>
        <a:defRPr sz="2500">
          <a:solidFill>
            <a:schemeClr val="tx1"/>
          </a:solidFill>
          <a:latin typeface="+mn-lt"/>
        </a:defRPr>
      </a:lvl2pPr>
      <a:lvl3pPr marL="1027778" indent="-205558" algn="l" rtl="0" fontAlgn="base">
        <a:spcBef>
          <a:spcPct val="20000"/>
        </a:spcBef>
        <a:spcAft>
          <a:spcPct val="0"/>
        </a:spcAft>
        <a:buChar char="•"/>
        <a:defRPr sz="2200">
          <a:solidFill>
            <a:schemeClr val="tx1"/>
          </a:solidFill>
          <a:latin typeface="+mn-lt"/>
        </a:defRPr>
      </a:lvl3pPr>
      <a:lvl4pPr marL="1438870" indent="-205558" algn="l" rtl="0" fontAlgn="base">
        <a:spcBef>
          <a:spcPct val="20000"/>
        </a:spcBef>
        <a:spcAft>
          <a:spcPct val="0"/>
        </a:spcAft>
        <a:buChar char="–"/>
        <a:defRPr sz="1800">
          <a:solidFill>
            <a:schemeClr val="tx1"/>
          </a:solidFill>
          <a:latin typeface="+mn-lt"/>
        </a:defRPr>
      </a:lvl4pPr>
      <a:lvl5pPr marL="1850018" indent="-205558" algn="l" rtl="0" fontAlgn="base">
        <a:spcBef>
          <a:spcPct val="20000"/>
        </a:spcBef>
        <a:spcAft>
          <a:spcPct val="0"/>
        </a:spcAft>
        <a:buChar char="»"/>
        <a:defRPr sz="1800">
          <a:solidFill>
            <a:schemeClr val="tx1"/>
          </a:solidFill>
          <a:latin typeface="+mn-lt"/>
        </a:defRPr>
      </a:lvl5pPr>
      <a:lvl6pPr marL="2261093" indent="-205558" algn="l" rtl="0" fontAlgn="base">
        <a:spcBef>
          <a:spcPct val="20000"/>
        </a:spcBef>
        <a:spcAft>
          <a:spcPct val="0"/>
        </a:spcAft>
        <a:buChar char="»"/>
        <a:defRPr sz="1800">
          <a:solidFill>
            <a:schemeClr val="tx1"/>
          </a:solidFill>
          <a:latin typeface="+mn-lt"/>
        </a:defRPr>
      </a:lvl6pPr>
      <a:lvl7pPr marL="2672163" indent="-205558" algn="l" rtl="0" fontAlgn="base">
        <a:spcBef>
          <a:spcPct val="20000"/>
        </a:spcBef>
        <a:spcAft>
          <a:spcPct val="0"/>
        </a:spcAft>
        <a:buChar char="»"/>
        <a:defRPr sz="1800">
          <a:solidFill>
            <a:schemeClr val="tx1"/>
          </a:solidFill>
          <a:latin typeface="+mn-lt"/>
        </a:defRPr>
      </a:lvl7pPr>
      <a:lvl8pPr marL="3083292" indent="-205558" algn="l" rtl="0" fontAlgn="base">
        <a:spcBef>
          <a:spcPct val="20000"/>
        </a:spcBef>
        <a:spcAft>
          <a:spcPct val="0"/>
        </a:spcAft>
        <a:buChar char="»"/>
        <a:defRPr sz="1800">
          <a:solidFill>
            <a:schemeClr val="tx1"/>
          </a:solidFill>
          <a:latin typeface="+mn-lt"/>
        </a:defRPr>
      </a:lvl8pPr>
      <a:lvl9pPr marL="3494397" indent="-205558" algn="l" rtl="0" fontAlgn="base">
        <a:spcBef>
          <a:spcPct val="20000"/>
        </a:spcBef>
        <a:spcAft>
          <a:spcPct val="0"/>
        </a:spcAft>
        <a:buChar char="»"/>
        <a:defRPr sz="1800">
          <a:solidFill>
            <a:schemeClr val="tx1"/>
          </a:solidFill>
          <a:latin typeface="+mn-lt"/>
        </a:defRPr>
      </a:lvl9pPr>
    </p:bodyStyle>
    <p:otherStyle>
      <a:defPPr>
        <a:defRPr lang="en-US"/>
      </a:defPPr>
      <a:lvl1pPr marL="0" algn="l" defTabSz="822146" rtl="0" eaLnBrk="1" latinLnBrk="0" hangingPunct="1">
        <a:defRPr sz="1600" kern="1200">
          <a:solidFill>
            <a:schemeClr val="tx1"/>
          </a:solidFill>
          <a:latin typeface="+mn-lt"/>
          <a:ea typeface="+mn-ea"/>
          <a:cs typeface="+mn-cs"/>
        </a:defRPr>
      </a:lvl1pPr>
      <a:lvl2pPr marL="411116" algn="l" defTabSz="822146" rtl="0" eaLnBrk="1" latinLnBrk="0" hangingPunct="1">
        <a:defRPr sz="1600" kern="1200">
          <a:solidFill>
            <a:schemeClr val="tx1"/>
          </a:solidFill>
          <a:latin typeface="+mn-lt"/>
          <a:ea typeface="+mn-ea"/>
          <a:cs typeface="+mn-cs"/>
        </a:defRPr>
      </a:lvl2pPr>
      <a:lvl3pPr marL="822146" algn="l" defTabSz="822146" rtl="0" eaLnBrk="1" latinLnBrk="0" hangingPunct="1">
        <a:defRPr sz="1600" kern="1200">
          <a:solidFill>
            <a:schemeClr val="tx1"/>
          </a:solidFill>
          <a:latin typeface="+mn-lt"/>
          <a:ea typeface="+mn-ea"/>
          <a:cs typeface="+mn-cs"/>
        </a:defRPr>
      </a:lvl3pPr>
      <a:lvl4pPr marL="1233347" algn="l" defTabSz="822146" rtl="0" eaLnBrk="1" latinLnBrk="0" hangingPunct="1">
        <a:defRPr sz="1600" kern="1200">
          <a:solidFill>
            <a:schemeClr val="tx1"/>
          </a:solidFill>
          <a:latin typeface="+mn-lt"/>
          <a:ea typeface="+mn-ea"/>
          <a:cs typeface="+mn-cs"/>
        </a:defRPr>
      </a:lvl4pPr>
      <a:lvl5pPr marL="1644419" algn="l" defTabSz="822146" rtl="0" eaLnBrk="1" latinLnBrk="0" hangingPunct="1">
        <a:defRPr sz="1600" kern="1200">
          <a:solidFill>
            <a:schemeClr val="tx1"/>
          </a:solidFill>
          <a:latin typeface="+mn-lt"/>
          <a:ea typeface="+mn-ea"/>
          <a:cs typeface="+mn-cs"/>
        </a:defRPr>
      </a:lvl5pPr>
      <a:lvl6pPr marL="2055528" algn="l" defTabSz="822146" rtl="0" eaLnBrk="1" latinLnBrk="0" hangingPunct="1">
        <a:defRPr sz="1600" kern="1200">
          <a:solidFill>
            <a:schemeClr val="tx1"/>
          </a:solidFill>
          <a:latin typeface="+mn-lt"/>
          <a:ea typeface="+mn-ea"/>
          <a:cs typeface="+mn-cs"/>
        </a:defRPr>
      </a:lvl6pPr>
      <a:lvl7pPr marL="2466628" algn="l" defTabSz="822146" rtl="0" eaLnBrk="1" latinLnBrk="0" hangingPunct="1">
        <a:defRPr sz="1600" kern="1200">
          <a:solidFill>
            <a:schemeClr val="tx1"/>
          </a:solidFill>
          <a:latin typeface="+mn-lt"/>
          <a:ea typeface="+mn-ea"/>
          <a:cs typeface="+mn-cs"/>
        </a:defRPr>
      </a:lvl7pPr>
      <a:lvl8pPr marL="2877739" algn="l" defTabSz="822146" rtl="0" eaLnBrk="1" latinLnBrk="0" hangingPunct="1">
        <a:defRPr sz="1600" kern="1200">
          <a:solidFill>
            <a:schemeClr val="tx1"/>
          </a:solidFill>
          <a:latin typeface="+mn-lt"/>
          <a:ea typeface="+mn-ea"/>
          <a:cs typeface="+mn-cs"/>
        </a:defRPr>
      </a:lvl8pPr>
      <a:lvl9pPr marL="3288837" algn="l" defTabSz="822146" rtl="0" eaLnBrk="1" latinLnBrk="0" hangingPunct="1">
        <a:defRPr sz="16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8649"/>
            <a:ext cx="7772400" cy="1144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292" tIns="41148" rIns="82292" bIns="4114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0249"/>
            <a:ext cx="7772400" cy="4116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292" tIns="41148" rIns="82292" bIns="4114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7928"/>
            <a:ext cx="1905953" cy="458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292" tIns="41148" rIns="82292" bIns="41148" numCol="1" anchor="t" anchorCtr="0" compatLnSpc="1">
            <a:prstTxWarp prst="textNoShape">
              <a:avLst/>
            </a:prstTxWarp>
          </a:bodyPr>
          <a:lstStyle>
            <a:lvl1pPr>
              <a:defRPr sz="1300"/>
            </a:lvl1pPr>
          </a:lstStyle>
          <a:p>
            <a:pPr defTabSz="913770"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3248" y="6247928"/>
            <a:ext cx="2897505" cy="458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292" tIns="41148" rIns="82292" bIns="41148" numCol="1" anchor="t" anchorCtr="0" compatLnSpc="1">
            <a:prstTxWarp prst="textNoShape">
              <a:avLst/>
            </a:prstTxWarp>
          </a:bodyPr>
          <a:lstStyle>
            <a:lvl1pPr algn="ctr">
              <a:defRPr sz="1300"/>
            </a:lvl1pPr>
          </a:lstStyle>
          <a:p>
            <a:pPr defTabSz="913770"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2251" y="6247928"/>
            <a:ext cx="1907382" cy="458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292" tIns="41148" rIns="82292" bIns="41148" numCol="1" anchor="t" anchorCtr="0" compatLnSpc="1">
            <a:prstTxWarp prst="textNoShape">
              <a:avLst/>
            </a:prstTxWarp>
          </a:bodyPr>
          <a:lstStyle>
            <a:lvl1pPr algn="r">
              <a:defRPr sz="1300"/>
            </a:lvl1pPr>
          </a:lstStyle>
          <a:p>
            <a:pPr defTabSz="913770" fontAlgn="base">
              <a:spcBef>
                <a:spcPct val="0"/>
              </a:spcBef>
              <a:spcAft>
                <a:spcPct val="0"/>
              </a:spcAft>
            </a:pPr>
            <a:fld id="{E03E6112-7627-44B6-A4D3-0ED40DD16A7B}" type="slidenum">
              <a:rPr lang="en-US" smtClean="0">
                <a:solidFill>
                  <a:srgbClr val="000000"/>
                </a:solidFill>
              </a:rPr>
              <a:pPr defTabSz="913770"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3569953483"/>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0" fontAlgn="base">
        <a:spcBef>
          <a:spcPct val="0"/>
        </a:spcBef>
        <a:spcAft>
          <a:spcPct val="0"/>
        </a:spcAft>
        <a:defRPr sz="4000">
          <a:solidFill>
            <a:schemeClr val="tx2"/>
          </a:solidFill>
          <a:latin typeface="+mj-lt"/>
          <a:ea typeface="+mj-ea"/>
          <a:cs typeface="+mj-cs"/>
        </a:defRPr>
      </a:lvl1pPr>
      <a:lvl2pPr algn="ctr" rtl="0" fontAlgn="base">
        <a:spcBef>
          <a:spcPct val="0"/>
        </a:spcBef>
        <a:spcAft>
          <a:spcPct val="0"/>
        </a:spcAft>
        <a:defRPr sz="4000">
          <a:solidFill>
            <a:schemeClr val="tx2"/>
          </a:solidFill>
          <a:latin typeface="Times New Roman" charset="0"/>
        </a:defRPr>
      </a:lvl2pPr>
      <a:lvl3pPr algn="ctr" rtl="0" fontAlgn="base">
        <a:spcBef>
          <a:spcPct val="0"/>
        </a:spcBef>
        <a:spcAft>
          <a:spcPct val="0"/>
        </a:spcAft>
        <a:defRPr sz="4000">
          <a:solidFill>
            <a:schemeClr val="tx2"/>
          </a:solidFill>
          <a:latin typeface="Times New Roman" charset="0"/>
        </a:defRPr>
      </a:lvl3pPr>
      <a:lvl4pPr algn="ctr" rtl="0" fontAlgn="base">
        <a:spcBef>
          <a:spcPct val="0"/>
        </a:spcBef>
        <a:spcAft>
          <a:spcPct val="0"/>
        </a:spcAft>
        <a:defRPr sz="4000">
          <a:solidFill>
            <a:schemeClr val="tx2"/>
          </a:solidFill>
          <a:latin typeface="Times New Roman" charset="0"/>
        </a:defRPr>
      </a:lvl4pPr>
      <a:lvl5pPr algn="ctr" rtl="0" fontAlgn="base">
        <a:spcBef>
          <a:spcPct val="0"/>
        </a:spcBef>
        <a:spcAft>
          <a:spcPct val="0"/>
        </a:spcAft>
        <a:defRPr sz="4000">
          <a:solidFill>
            <a:schemeClr val="tx2"/>
          </a:solidFill>
          <a:latin typeface="Times New Roman" charset="0"/>
        </a:defRPr>
      </a:lvl5pPr>
      <a:lvl6pPr marL="411200" algn="ctr" rtl="0" fontAlgn="base">
        <a:spcBef>
          <a:spcPct val="0"/>
        </a:spcBef>
        <a:spcAft>
          <a:spcPct val="0"/>
        </a:spcAft>
        <a:defRPr sz="4000">
          <a:solidFill>
            <a:schemeClr val="tx2"/>
          </a:solidFill>
          <a:latin typeface="Times New Roman" charset="0"/>
        </a:defRPr>
      </a:lvl6pPr>
      <a:lvl7pPr marL="822335" algn="ctr" rtl="0" fontAlgn="base">
        <a:spcBef>
          <a:spcPct val="0"/>
        </a:spcBef>
        <a:spcAft>
          <a:spcPct val="0"/>
        </a:spcAft>
        <a:defRPr sz="4000">
          <a:solidFill>
            <a:schemeClr val="tx2"/>
          </a:solidFill>
          <a:latin typeface="Times New Roman" charset="0"/>
        </a:defRPr>
      </a:lvl7pPr>
      <a:lvl8pPr marL="1233599" algn="ctr" rtl="0" fontAlgn="base">
        <a:spcBef>
          <a:spcPct val="0"/>
        </a:spcBef>
        <a:spcAft>
          <a:spcPct val="0"/>
        </a:spcAft>
        <a:defRPr sz="4000">
          <a:solidFill>
            <a:schemeClr val="tx2"/>
          </a:solidFill>
          <a:latin typeface="Times New Roman" charset="0"/>
        </a:defRPr>
      </a:lvl8pPr>
      <a:lvl9pPr marL="1644765" algn="ctr" rtl="0" fontAlgn="base">
        <a:spcBef>
          <a:spcPct val="0"/>
        </a:spcBef>
        <a:spcAft>
          <a:spcPct val="0"/>
        </a:spcAft>
        <a:defRPr sz="4000">
          <a:solidFill>
            <a:schemeClr val="tx2"/>
          </a:solidFill>
          <a:latin typeface="Times New Roman" charset="0"/>
        </a:defRPr>
      </a:lvl9pPr>
    </p:titleStyle>
    <p:bodyStyle>
      <a:lvl1pPr marL="308400" indent="-308400" algn="l" rtl="0" fontAlgn="base">
        <a:spcBef>
          <a:spcPct val="20000"/>
        </a:spcBef>
        <a:spcAft>
          <a:spcPct val="0"/>
        </a:spcAft>
        <a:buChar char="•"/>
        <a:defRPr sz="2900">
          <a:solidFill>
            <a:schemeClr val="tx1"/>
          </a:solidFill>
          <a:latin typeface="+mn-lt"/>
          <a:ea typeface="+mn-ea"/>
          <a:cs typeface="+mn-cs"/>
        </a:defRPr>
      </a:lvl1pPr>
      <a:lvl2pPr marL="668183" indent="-256995" algn="l" rtl="0" fontAlgn="base">
        <a:spcBef>
          <a:spcPct val="20000"/>
        </a:spcBef>
        <a:spcAft>
          <a:spcPct val="0"/>
        </a:spcAft>
        <a:buChar char="–"/>
        <a:defRPr sz="2500">
          <a:solidFill>
            <a:schemeClr val="tx1"/>
          </a:solidFill>
          <a:latin typeface="+mn-lt"/>
        </a:defRPr>
      </a:lvl2pPr>
      <a:lvl3pPr marL="1027991" indent="-205600" algn="l" rtl="0" fontAlgn="base">
        <a:spcBef>
          <a:spcPct val="20000"/>
        </a:spcBef>
        <a:spcAft>
          <a:spcPct val="0"/>
        </a:spcAft>
        <a:buChar char="•"/>
        <a:defRPr sz="2200">
          <a:solidFill>
            <a:schemeClr val="tx1"/>
          </a:solidFill>
          <a:latin typeface="+mn-lt"/>
        </a:defRPr>
      </a:lvl3pPr>
      <a:lvl4pPr marL="1439172" indent="-205600" algn="l" rtl="0" fontAlgn="base">
        <a:spcBef>
          <a:spcPct val="20000"/>
        </a:spcBef>
        <a:spcAft>
          <a:spcPct val="0"/>
        </a:spcAft>
        <a:buChar char="–"/>
        <a:defRPr sz="1800">
          <a:solidFill>
            <a:schemeClr val="tx1"/>
          </a:solidFill>
          <a:latin typeface="+mn-lt"/>
        </a:defRPr>
      </a:lvl4pPr>
      <a:lvl5pPr marL="1850396" indent="-205600" algn="l" rtl="0" fontAlgn="base">
        <a:spcBef>
          <a:spcPct val="20000"/>
        </a:spcBef>
        <a:spcAft>
          <a:spcPct val="0"/>
        </a:spcAft>
        <a:buChar char="»"/>
        <a:defRPr sz="1800">
          <a:solidFill>
            <a:schemeClr val="tx1"/>
          </a:solidFill>
          <a:latin typeface="+mn-lt"/>
        </a:defRPr>
      </a:lvl5pPr>
      <a:lvl6pPr marL="2261565" indent="-205600" algn="l" rtl="0" fontAlgn="base">
        <a:spcBef>
          <a:spcPct val="20000"/>
        </a:spcBef>
        <a:spcAft>
          <a:spcPct val="0"/>
        </a:spcAft>
        <a:buChar char="»"/>
        <a:defRPr sz="1800">
          <a:solidFill>
            <a:schemeClr val="tx1"/>
          </a:solidFill>
          <a:latin typeface="+mn-lt"/>
        </a:defRPr>
      </a:lvl6pPr>
      <a:lvl7pPr marL="2672730" indent="-205600" algn="l" rtl="0" fontAlgn="base">
        <a:spcBef>
          <a:spcPct val="20000"/>
        </a:spcBef>
        <a:spcAft>
          <a:spcPct val="0"/>
        </a:spcAft>
        <a:buChar char="»"/>
        <a:defRPr sz="1800">
          <a:solidFill>
            <a:schemeClr val="tx1"/>
          </a:solidFill>
          <a:latin typeface="+mn-lt"/>
        </a:defRPr>
      </a:lvl7pPr>
      <a:lvl8pPr marL="3083940" indent="-205600" algn="l" rtl="0" fontAlgn="base">
        <a:spcBef>
          <a:spcPct val="20000"/>
        </a:spcBef>
        <a:spcAft>
          <a:spcPct val="0"/>
        </a:spcAft>
        <a:buChar char="»"/>
        <a:defRPr sz="1800">
          <a:solidFill>
            <a:schemeClr val="tx1"/>
          </a:solidFill>
          <a:latin typeface="+mn-lt"/>
        </a:defRPr>
      </a:lvl8pPr>
      <a:lvl9pPr marL="3495130" indent="-205600" algn="l" rtl="0" fontAlgn="base">
        <a:spcBef>
          <a:spcPct val="20000"/>
        </a:spcBef>
        <a:spcAft>
          <a:spcPct val="0"/>
        </a:spcAft>
        <a:buChar char="»"/>
        <a:defRPr sz="1800">
          <a:solidFill>
            <a:schemeClr val="tx1"/>
          </a:solidFill>
          <a:latin typeface="+mn-lt"/>
        </a:defRPr>
      </a:lvl9pPr>
    </p:bodyStyle>
    <p:otherStyle>
      <a:defPPr>
        <a:defRPr lang="en-US"/>
      </a:defPPr>
      <a:lvl1pPr marL="0" algn="l" defTabSz="822335" rtl="0" eaLnBrk="1" latinLnBrk="0" hangingPunct="1">
        <a:defRPr sz="1600" kern="1200">
          <a:solidFill>
            <a:schemeClr val="tx1"/>
          </a:solidFill>
          <a:latin typeface="+mn-lt"/>
          <a:ea typeface="+mn-ea"/>
          <a:cs typeface="+mn-cs"/>
        </a:defRPr>
      </a:lvl1pPr>
      <a:lvl2pPr marL="411200" algn="l" defTabSz="822335" rtl="0" eaLnBrk="1" latinLnBrk="0" hangingPunct="1">
        <a:defRPr sz="1600" kern="1200">
          <a:solidFill>
            <a:schemeClr val="tx1"/>
          </a:solidFill>
          <a:latin typeface="+mn-lt"/>
          <a:ea typeface="+mn-ea"/>
          <a:cs typeface="+mn-cs"/>
        </a:defRPr>
      </a:lvl2pPr>
      <a:lvl3pPr marL="822335" algn="l" defTabSz="822335" rtl="0" eaLnBrk="1" latinLnBrk="0" hangingPunct="1">
        <a:defRPr sz="1600" kern="1200">
          <a:solidFill>
            <a:schemeClr val="tx1"/>
          </a:solidFill>
          <a:latin typeface="+mn-lt"/>
          <a:ea typeface="+mn-ea"/>
          <a:cs typeface="+mn-cs"/>
        </a:defRPr>
      </a:lvl3pPr>
      <a:lvl4pPr marL="1233599" algn="l" defTabSz="822335" rtl="0" eaLnBrk="1" latinLnBrk="0" hangingPunct="1">
        <a:defRPr sz="1600" kern="1200">
          <a:solidFill>
            <a:schemeClr val="tx1"/>
          </a:solidFill>
          <a:latin typeface="+mn-lt"/>
          <a:ea typeface="+mn-ea"/>
          <a:cs typeface="+mn-cs"/>
        </a:defRPr>
      </a:lvl4pPr>
      <a:lvl5pPr marL="1644765" algn="l" defTabSz="822335" rtl="0" eaLnBrk="1" latinLnBrk="0" hangingPunct="1">
        <a:defRPr sz="1600" kern="1200">
          <a:solidFill>
            <a:schemeClr val="tx1"/>
          </a:solidFill>
          <a:latin typeface="+mn-lt"/>
          <a:ea typeface="+mn-ea"/>
          <a:cs typeface="+mn-cs"/>
        </a:defRPr>
      </a:lvl5pPr>
      <a:lvl6pPr marL="2055960" algn="l" defTabSz="822335" rtl="0" eaLnBrk="1" latinLnBrk="0" hangingPunct="1">
        <a:defRPr sz="1600" kern="1200">
          <a:solidFill>
            <a:schemeClr val="tx1"/>
          </a:solidFill>
          <a:latin typeface="+mn-lt"/>
          <a:ea typeface="+mn-ea"/>
          <a:cs typeface="+mn-cs"/>
        </a:defRPr>
      </a:lvl6pPr>
      <a:lvl7pPr marL="2467148" algn="l" defTabSz="822335" rtl="0" eaLnBrk="1" latinLnBrk="0" hangingPunct="1">
        <a:defRPr sz="1600" kern="1200">
          <a:solidFill>
            <a:schemeClr val="tx1"/>
          </a:solidFill>
          <a:latin typeface="+mn-lt"/>
          <a:ea typeface="+mn-ea"/>
          <a:cs typeface="+mn-cs"/>
        </a:defRPr>
      </a:lvl7pPr>
      <a:lvl8pPr marL="2878344" algn="l" defTabSz="822335" rtl="0" eaLnBrk="1" latinLnBrk="0" hangingPunct="1">
        <a:defRPr sz="1600" kern="1200">
          <a:solidFill>
            <a:schemeClr val="tx1"/>
          </a:solidFill>
          <a:latin typeface="+mn-lt"/>
          <a:ea typeface="+mn-ea"/>
          <a:cs typeface="+mn-cs"/>
        </a:defRPr>
      </a:lvl8pPr>
      <a:lvl9pPr marL="3289530" algn="l" defTabSz="822335" rtl="0" eaLnBrk="1" latinLnBrk="0" hangingPunct="1">
        <a:defRPr sz="16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8649"/>
            <a:ext cx="7772400" cy="1144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292" tIns="41148" rIns="82292" bIns="4114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0249"/>
            <a:ext cx="7772400" cy="4116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292" tIns="41148" rIns="82292" bIns="4114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7928"/>
            <a:ext cx="1905953" cy="458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292" tIns="41148" rIns="82292" bIns="41148" numCol="1" anchor="t" anchorCtr="0" compatLnSpc="1">
            <a:prstTxWarp prst="textNoShape">
              <a:avLst/>
            </a:prstTxWarp>
          </a:bodyPr>
          <a:lstStyle>
            <a:lvl1pPr>
              <a:defRPr sz="1300"/>
            </a:lvl1pPr>
          </a:lstStyle>
          <a:p>
            <a:pPr defTabSz="913995"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3248" y="6247928"/>
            <a:ext cx="2897505" cy="458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292" tIns="41148" rIns="82292" bIns="41148" numCol="1" anchor="t" anchorCtr="0" compatLnSpc="1">
            <a:prstTxWarp prst="textNoShape">
              <a:avLst/>
            </a:prstTxWarp>
          </a:bodyPr>
          <a:lstStyle>
            <a:lvl1pPr algn="ctr">
              <a:defRPr sz="1300"/>
            </a:lvl1pPr>
          </a:lstStyle>
          <a:p>
            <a:pPr defTabSz="913995"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2251" y="6247928"/>
            <a:ext cx="1907382" cy="458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292" tIns="41148" rIns="82292" bIns="41148" numCol="1" anchor="t" anchorCtr="0" compatLnSpc="1">
            <a:prstTxWarp prst="textNoShape">
              <a:avLst/>
            </a:prstTxWarp>
          </a:bodyPr>
          <a:lstStyle>
            <a:lvl1pPr algn="r">
              <a:defRPr sz="1300"/>
            </a:lvl1pPr>
          </a:lstStyle>
          <a:p>
            <a:pPr defTabSz="913995" fontAlgn="base">
              <a:spcBef>
                <a:spcPct val="0"/>
              </a:spcBef>
              <a:spcAft>
                <a:spcPct val="0"/>
              </a:spcAft>
            </a:pPr>
            <a:fld id="{E03E6112-7627-44B6-A4D3-0ED40DD16A7B}" type="slidenum">
              <a:rPr lang="en-US" smtClean="0">
                <a:solidFill>
                  <a:srgbClr val="000000"/>
                </a:solidFill>
              </a:rPr>
              <a:pPr defTabSz="913995"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577409959"/>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rtl="0" fontAlgn="base">
        <a:spcBef>
          <a:spcPct val="0"/>
        </a:spcBef>
        <a:spcAft>
          <a:spcPct val="0"/>
        </a:spcAft>
        <a:defRPr sz="4000">
          <a:solidFill>
            <a:schemeClr val="tx2"/>
          </a:solidFill>
          <a:latin typeface="+mj-lt"/>
          <a:ea typeface="+mj-ea"/>
          <a:cs typeface="+mj-cs"/>
        </a:defRPr>
      </a:lvl1pPr>
      <a:lvl2pPr algn="ctr" rtl="0" fontAlgn="base">
        <a:spcBef>
          <a:spcPct val="0"/>
        </a:spcBef>
        <a:spcAft>
          <a:spcPct val="0"/>
        </a:spcAft>
        <a:defRPr sz="4000">
          <a:solidFill>
            <a:schemeClr val="tx2"/>
          </a:solidFill>
          <a:latin typeface="Times New Roman" charset="0"/>
        </a:defRPr>
      </a:lvl2pPr>
      <a:lvl3pPr algn="ctr" rtl="0" fontAlgn="base">
        <a:spcBef>
          <a:spcPct val="0"/>
        </a:spcBef>
        <a:spcAft>
          <a:spcPct val="0"/>
        </a:spcAft>
        <a:defRPr sz="4000">
          <a:solidFill>
            <a:schemeClr val="tx2"/>
          </a:solidFill>
          <a:latin typeface="Times New Roman" charset="0"/>
        </a:defRPr>
      </a:lvl3pPr>
      <a:lvl4pPr algn="ctr" rtl="0" fontAlgn="base">
        <a:spcBef>
          <a:spcPct val="0"/>
        </a:spcBef>
        <a:spcAft>
          <a:spcPct val="0"/>
        </a:spcAft>
        <a:defRPr sz="4000">
          <a:solidFill>
            <a:schemeClr val="tx2"/>
          </a:solidFill>
          <a:latin typeface="Times New Roman" charset="0"/>
        </a:defRPr>
      </a:lvl4pPr>
      <a:lvl5pPr algn="ctr" rtl="0" fontAlgn="base">
        <a:spcBef>
          <a:spcPct val="0"/>
        </a:spcBef>
        <a:spcAft>
          <a:spcPct val="0"/>
        </a:spcAft>
        <a:defRPr sz="4000">
          <a:solidFill>
            <a:schemeClr val="tx2"/>
          </a:solidFill>
          <a:latin typeface="Times New Roman" charset="0"/>
        </a:defRPr>
      </a:lvl5pPr>
      <a:lvl6pPr marL="411300" algn="ctr" rtl="0" fontAlgn="base">
        <a:spcBef>
          <a:spcPct val="0"/>
        </a:spcBef>
        <a:spcAft>
          <a:spcPct val="0"/>
        </a:spcAft>
        <a:defRPr sz="4000">
          <a:solidFill>
            <a:schemeClr val="tx2"/>
          </a:solidFill>
          <a:latin typeface="Times New Roman" charset="0"/>
        </a:defRPr>
      </a:lvl6pPr>
      <a:lvl7pPr marL="822560" algn="ctr" rtl="0" fontAlgn="base">
        <a:spcBef>
          <a:spcPct val="0"/>
        </a:spcBef>
        <a:spcAft>
          <a:spcPct val="0"/>
        </a:spcAft>
        <a:defRPr sz="4000">
          <a:solidFill>
            <a:schemeClr val="tx2"/>
          </a:solidFill>
          <a:latin typeface="Times New Roman" charset="0"/>
        </a:defRPr>
      </a:lvl7pPr>
      <a:lvl8pPr marL="1233899" algn="ctr" rtl="0" fontAlgn="base">
        <a:spcBef>
          <a:spcPct val="0"/>
        </a:spcBef>
        <a:spcAft>
          <a:spcPct val="0"/>
        </a:spcAft>
        <a:defRPr sz="4000">
          <a:solidFill>
            <a:schemeClr val="tx2"/>
          </a:solidFill>
          <a:latin typeface="Times New Roman" charset="0"/>
        </a:defRPr>
      </a:lvl8pPr>
      <a:lvl9pPr marL="1645178" algn="ctr" rtl="0" fontAlgn="base">
        <a:spcBef>
          <a:spcPct val="0"/>
        </a:spcBef>
        <a:spcAft>
          <a:spcPct val="0"/>
        </a:spcAft>
        <a:defRPr sz="4000">
          <a:solidFill>
            <a:schemeClr val="tx2"/>
          </a:solidFill>
          <a:latin typeface="Times New Roman" charset="0"/>
        </a:defRPr>
      </a:lvl9pPr>
    </p:titleStyle>
    <p:bodyStyle>
      <a:lvl1pPr marL="308475" indent="-308475" algn="l" rtl="0" fontAlgn="base">
        <a:spcBef>
          <a:spcPct val="20000"/>
        </a:spcBef>
        <a:spcAft>
          <a:spcPct val="0"/>
        </a:spcAft>
        <a:buChar char="•"/>
        <a:defRPr sz="2900">
          <a:solidFill>
            <a:schemeClr val="tx1"/>
          </a:solidFill>
          <a:latin typeface="+mn-lt"/>
          <a:ea typeface="+mn-ea"/>
          <a:cs typeface="+mn-cs"/>
        </a:defRPr>
      </a:lvl1pPr>
      <a:lvl2pPr marL="668352" indent="-257060" algn="l" rtl="0" fontAlgn="base">
        <a:spcBef>
          <a:spcPct val="20000"/>
        </a:spcBef>
        <a:spcAft>
          <a:spcPct val="0"/>
        </a:spcAft>
        <a:buChar char="–"/>
        <a:defRPr sz="2500">
          <a:solidFill>
            <a:schemeClr val="tx1"/>
          </a:solidFill>
          <a:latin typeface="+mn-lt"/>
        </a:defRPr>
      </a:lvl2pPr>
      <a:lvl3pPr marL="1028244" indent="-205650" algn="l" rtl="0" fontAlgn="base">
        <a:spcBef>
          <a:spcPct val="20000"/>
        </a:spcBef>
        <a:spcAft>
          <a:spcPct val="0"/>
        </a:spcAft>
        <a:buChar char="•"/>
        <a:defRPr sz="2200">
          <a:solidFill>
            <a:schemeClr val="tx1"/>
          </a:solidFill>
          <a:latin typeface="+mn-lt"/>
        </a:defRPr>
      </a:lvl3pPr>
      <a:lvl4pPr marL="1439532" indent="-205650" algn="l" rtl="0" fontAlgn="base">
        <a:spcBef>
          <a:spcPct val="20000"/>
        </a:spcBef>
        <a:spcAft>
          <a:spcPct val="0"/>
        </a:spcAft>
        <a:buChar char="–"/>
        <a:defRPr sz="1800">
          <a:solidFill>
            <a:schemeClr val="tx1"/>
          </a:solidFill>
          <a:latin typeface="+mn-lt"/>
        </a:defRPr>
      </a:lvl4pPr>
      <a:lvl5pPr marL="1850846" indent="-205650" algn="l" rtl="0" fontAlgn="base">
        <a:spcBef>
          <a:spcPct val="20000"/>
        </a:spcBef>
        <a:spcAft>
          <a:spcPct val="0"/>
        </a:spcAft>
        <a:buChar char="»"/>
        <a:defRPr sz="1800">
          <a:solidFill>
            <a:schemeClr val="tx1"/>
          </a:solidFill>
          <a:latin typeface="+mn-lt"/>
        </a:defRPr>
      </a:lvl5pPr>
      <a:lvl6pPr marL="2262128" indent="-205650" algn="l" rtl="0" fontAlgn="base">
        <a:spcBef>
          <a:spcPct val="20000"/>
        </a:spcBef>
        <a:spcAft>
          <a:spcPct val="0"/>
        </a:spcAft>
        <a:buChar char="»"/>
        <a:defRPr sz="1800">
          <a:solidFill>
            <a:schemeClr val="tx1"/>
          </a:solidFill>
          <a:latin typeface="+mn-lt"/>
        </a:defRPr>
      </a:lvl6pPr>
      <a:lvl7pPr marL="2673405" indent="-205650" algn="l" rtl="0" fontAlgn="base">
        <a:spcBef>
          <a:spcPct val="20000"/>
        </a:spcBef>
        <a:spcAft>
          <a:spcPct val="0"/>
        </a:spcAft>
        <a:buChar char="»"/>
        <a:defRPr sz="1800">
          <a:solidFill>
            <a:schemeClr val="tx1"/>
          </a:solidFill>
          <a:latin typeface="+mn-lt"/>
        </a:defRPr>
      </a:lvl7pPr>
      <a:lvl8pPr marL="3084711" indent="-205650" algn="l" rtl="0" fontAlgn="base">
        <a:spcBef>
          <a:spcPct val="20000"/>
        </a:spcBef>
        <a:spcAft>
          <a:spcPct val="0"/>
        </a:spcAft>
        <a:buChar char="»"/>
        <a:defRPr sz="1800">
          <a:solidFill>
            <a:schemeClr val="tx1"/>
          </a:solidFill>
          <a:latin typeface="+mn-lt"/>
        </a:defRPr>
      </a:lvl8pPr>
      <a:lvl9pPr marL="3496005" indent="-205650" algn="l" rtl="0" fontAlgn="base">
        <a:spcBef>
          <a:spcPct val="20000"/>
        </a:spcBef>
        <a:spcAft>
          <a:spcPct val="0"/>
        </a:spcAft>
        <a:buChar char="»"/>
        <a:defRPr sz="1800">
          <a:solidFill>
            <a:schemeClr val="tx1"/>
          </a:solidFill>
          <a:latin typeface="+mn-lt"/>
        </a:defRPr>
      </a:lvl9pPr>
    </p:bodyStyle>
    <p:otherStyle>
      <a:defPPr>
        <a:defRPr lang="en-US"/>
      </a:defPPr>
      <a:lvl1pPr marL="0" algn="l" defTabSz="822560" rtl="0" eaLnBrk="1" latinLnBrk="0" hangingPunct="1">
        <a:defRPr sz="1600" kern="1200">
          <a:solidFill>
            <a:schemeClr val="tx1"/>
          </a:solidFill>
          <a:latin typeface="+mn-lt"/>
          <a:ea typeface="+mn-ea"/>
          <a:cs typeface="+mn-cs"/>
        </a:defRPr>
      </a:lvl1pPr>
      <a:lvl2pPr marL="411300" algn="l" defTabSz="822560" rtl="0" eaLnBrk="1" latinLnBrk="0" hangingPunct="1">
        <a:defRPr sz="1600" kern="1200">
          <a:solidFill>
            <a:schemeClr val="tx1"/>
          </a:solidFill>
          <a:latin typeface="+mn-lt"/>
          <a:ea typeface="+mn-ea"/>
          <a:cs typeface="+mn-cs"/>
        </a:defRPr>
      </a:lvl2pPr>
      <a:lvl3pPr marL="822560" algn="l" defTabSz="822560" rtl="0" eaLnBrk="1" latinLnBrk="0" hangingPunct="1">
        <a:defRPr sz="1600" kern="1200">
          <a:solidFill>
            <a:schemeClr val="tx1"/>
          </a:solidFill>
          <a:latin typeface="+mn-lt"/>
          <a:ea typeface="+mn-ea"/>
          <a:cs typeface="+mn-cs"/>
        </a:defRPr>
      </a:lvl3pPr>
      <a:lvl4pPr marL="1233899" algn="l" defTabSz="822560" rtl="0" eaLnBrk="1" latinLnBrk="0" hangingPunct="1">
        <a:defRPr sz="1600" kern="1200">
          <a:solidFill>
            <a:schemeClr val="tx1"/>
          </a:solidFill>
          <a:latin typeface="+mn-lt"/>
          <a:ea typeface="+mn-ea"/>
          <a:cs typeface="+mn-cs"/>
        </a:defRPr>
      </a:lvl4pPr>
      <a:lvl5pPr marL="1645178" algn="l" defTabSz="822560" rtl="0" eaLnBrk="1" latinLnBrk="0" hangingPunct="1">
        <a:defRPr sz="1600" kern="1200">
          <a:solidFill>
            <a:schemeClr val="tx1"/>
          </a:solidFill>
          <a:latin typeface="+mn-lt"/>
          <a:ea typeface="+mn-ea"/>
          <a:cs typeface="+mn-cs"/>
        </a:defRPr>
      </a:lvl5pPr>
      <a:lvl6pPr marL="2056475" algn="l" defTabSz="822560" rtl="0" eaLnBrk="1" latinLnBrk="0" hangingPunct="1">
        <a:defRPr sz="1600" kern="1200">
          <a:solidFill>
            <a:schemeClr val="tx1"/>
          </a:solidFill>
          <a:latin typeface="+mn-lt"/>
          <a:ea typeface="+mn-ea"/>
          <a:cs typeface="+mn-cs"/>
        </a:defRPr>
      </a:lvl6pPr>
      <a:lvl7pPr marL="2467767" algn="l" defTabSz="822560" rtl="0" eaLnBrk="1" latinLnBrk="0" hangingPunct="1">
        <a:defRPr sz="1600" kern="1200">
          <a:solidFill>
            <a:schemeClr val="tx1"/>
          </a:solidFill>
          <a:latin typeface="+mn-lt"/>
          <a:ea typeface="+mn-ea"/>
          <a:cs typeface="+mn-cs"/>
        </a:defRPr>
      </a:lvl7pPr>
      <a:lvl8pPr marL="2879064" algn="l" defTabSz="822560" rtl="0" eaLnBrk="1" latinLnBrk="0" hangingPunct="1">
        <a:defRPr sz="1600" kern="1200">
          <a:solidFill>
            <a:schemeClr val="tx1"/>
          </a:solidFill>
          <a:latin typeface="+mn-lt"/>
          <a:ea typeface="+mn-ea"/>
          <a:cs typeface="+mn-cs"/>
        </a:defRPr>
      </a:lvl8pPr>
      <a:lvl9pPr marL="3290355" algn="l" defTabSz="822560" rtl="0" eaLnBrk="1" latinLnBrk="0" hangingPunct="1">
        <a:defRPr sz="16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8649"/>
            <a:ext cx="7772400" cy="1144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292" tIns="41148" rIns="82292" bIns="4114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0249"/>
            <a:ext cx="7772400" cy="4116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292" tIns="41148" rIns="82292" bIns="4114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7928"/>
            <a:ext cx="1905953" cy="458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292" tIns="41148" rIns="82292" bIns="41148" numCol="1" anchor="t" anchorCtr="0" compatLnSpc="1">
            <a:prstTxWarp prst="textNoShape">
              <a:avLst/>
            </a:prstTxWarp>
          </a:bodyPr>
          <a:lstStyle>
            <a:lvl1pPr>
              <a:defRPr sz="1300"/>
            </a:lvl1pPr>
          </a:lstStyle>
          <a:p>
            <a:pPr defTabSz="914256"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3248" y="6247928"/>
            <a:ext cx="2897505" cy="458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292" tIns="41148" rIns="82292" bIns="41148" numCol="1" anchor="t" anchorCtr="0" compatLnSpc="1">
            <a:prstTxWarp prst="textNoShape">
              <a:avLst/>
            </a:prstTxWarp>
          </a:bodyPr>
          <a:lstStyle>
            <a:lvl1pPr algn="ctr">
              <a:defRPr sz="1300"/>
            </a:lvl1pPr>
          </a:lstStyle>
          <a:p>
            <a:pPr defTabSz="914256"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2251" y="6247928"/>
            <a:ext cx="1907382" cy="458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292" tIns="41148" rIns="82292" bIns="41148" numCol="1" anchor="t" anchorCtr="0" compatLnSpc="1">
            <a:prstTxWarp prst="textNoShape">
              <a:avLst/>
            </a:prstTxWarp>
          </a:bodyPr>
          <a:lstStyle>
            <a:lvl1pPr algn="r">
              <a:defRPr sz="1300"/>
            </a:lvl1pPr>
          </a:lstStyle>
          <a:p>
            <a:pPr defTabSz="914256" fontAlgn="base">
              <a:spcBef>
                <a:spcPct val="0"/>
              </a:spcBef>
              <a:spcAft>
                <a:spcPct val="0"/>
              </a:spcAft>
            </a:pPr>
            <a:fld id="{E03E6112-7627-44B6-A4D3-0ED40DD16A7B}" type="slidenum">
              <a:rPr lang="en-US" smtClean="0">
                <a:solidFill>
                  <a:srgbClr val="000000"/>
                </a:solidFill>
              </a:rPr>
              <a:pPr defTabSz="914256"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1268645966"/>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rtl="0" fontAlgn="base">
        <a:spcBef>
          <a:spcPct val="0"/>
        </a:spcBef>
        <a:spcAft>
          <a:spcPct val="0"/>
        </a:spcAft>
        <a:defRPr sz="4000">
          <a:solidFill>
            <a:schemeClr val="tx2"/>
          </a:solidFill>
          <a:latin typeface="+mj-lt"/>
          <a:ea typeface="+mj-ea"/>
          <a:cs typeface="+mj-cs"/>
        </a:defRPr>
      </a:lvl1pPr>
      <a:lvl2pPr algn="ctr" rtl="0" fontAlgn="base">
        <a:spcBef>
          <a:spcPct val="0"/>
        </a:spcBef>
        <a:spcAft>
          <a:spcPct val="0"/>
        </a:spcAft>
        <a:defRPr sz="4000">
          <a:solidFill>
            <a:schemeClr val="tx2"/>
          </a:solidFill>
          <a:latin typeface="Times New Roman" charset="0"/>
        </a:defRPr>
      </a:lvl2pPr>
      <a:lvl3pPr algn="ctr" rtl="0" fontAlgn="base">
        <a:spcBef>
          <a:spcPct val="0"/>
        </a:spcBef>
        <a:spcAft>
          <a:spcPct val="0"/>
        </a:spcAft>
        <a:defRPr sz="4000">
          <a:solidFill>
            <a:schemeClr val="tx2"/>
          </a:solidFill>
          <a:latin typeface="Times New Roman" charset="0"/>
        </a:defRPr>
      </a:lvl3pPr>
      <a:lvl4pPr algn="ctr" rtl="0" fontAlgn="base">
        <a:spcBef>
          <a:spcPct val="0"/>
        </a:spcBef>
        <a:spcAft>
          <a:spcPct val="0"/>
        </a:spcAft>
        <a:defRPr sz="4000">
          <a:solidFill>
            <a:schemeClr val="tx2"/>
          </a:solidFill>
          <a:latin typeface="Times New Roman" charset="0"/>
        </a:defRPr>
      </a:lvl4pPr>
      <a:lvl5pPr algn="ctr" rtl="0" fontAlgn="base">
        <a:spcBef>
          <a:spcPct val="0"/>
        </a:spcBef>
        <a:spcAft>
          <a:spcPct val="0"/>
        </a:spcAft>
        <a:defRPr sz="4000">
          <a:solidFill>
            <a:schemeClr val="tx2"/>
          </a:solidFill>
          <a:latin typeface="Times New Roman" charset="0"/>
        </a:defRPr>
      </a:lvl5pPr>
      <a:lvl6pPr marL="411416" algn="ctr" rtl="0" fontAlgn="base">
        <a:spcBef>
          <a:spcPct val="0"/>
        </a:spcBef>
        <a:spcAft>
          <a:spcPct val="0"/>
        </a:spcAft>
        <a:defRPr sz="4000">
          <a:solidFill>
            <a:schemeClr val="tx2"/>
          </a:solidFill>
          <a:latin typeface="Times New Roman" charset="0"/>
        </a:defRPr>
      </a:lvl6pPr>
      <a:lvl7pPr marL="822821" algn="ctr" rtl="0" fontAlgn="base">
        <a:spcBef>
          <a:spcPct val="0"/>
        </a:spcBef>
        <a:spcAft>
          <a:spcPct val="0"/>
        </a:spcAft>
        <a:defRPr sz="4000">
          <a:solidFill>
            <a:schemeClr val="tx2"/>
          </a:solidFill>
          <a:latin typeface="Times New Roman" charset="0"/>
        </a:defRPr>
      </a:lvl7pPr>
      <a:lvl8pPr marL="1234247" algn="ctr" rtl="0" fontAlgn="base">
        <a:spcBef>
          <a:spcPct val="0"/>
        </a:spcBef>
        <a:spcAft>
          <a:spcPct val="0"/>
        </a:spcAft>
        <a:defRPr sz="4000">
          <a:solidFill>
            <a:schemeClr val="tx2"/>
          </a:solidFill>
          <a:latin typeface="Times New Roman" charset="0"/>
        </a:defRPr>
      </a:lvl8pPr>
      <a:lvl9pPr marL="1645656" algn="ctr" rtl="0" fontAlgn="base">
        <a:spcBef>
          <a:spcPct val="0"/>
        </a:spcBef>
        <a:spcAft>
          <a:spcPct val="0"/>
        </a:spcAft>
        <a:defRPr sz="4000">
          <a:solidFill>
            <a:schemeClr val="tx2"/>
          </a:solidFill>
          <a:latin typeface="Times New Roman" charset="0"/>
        </a:defRPr>
      </a:lvl9pPr>
    </p:titleStyle>
    <p:bodyStyle>
      <a:lvl1pPr marL="308562" indent="-308562" algn="l" rtl="0" fontAlgn="base">
        <a:spcBef>
          <a:spcPct val="20000"/>
        </a:spcBef>
        <a:spcAft>
          <a:spcPct val="0"/>
        </a:spcAft>
        <a:buChar char="•"/>
        <a:defRPr sz="2900">
          <a:solidFill>
            <a:schemeClr val="tx1"/>
          </a:solidFill>
          <a:latin typeface="+mn-lt"/>
          <a:ea typeface="+mn-ea"/>
          <a:cs typeface="+mn-cs"/>
        </a:defRPr>
      </a:lvl1pPr>
      <a:lvl2pPr marL="668547" indent="-257134" algn="l" rtl="0" fontAlgn="base">
        <a:spcBef>
          <a:spcPct val="20000"/>
        </a:spcBef>
        <a:spcAft>
          <a:spcPct val="0"/>
        </a:spcAft>
        <a:buChar char="–"/>
        <a:defRPr sz="2500">
          <a:solidFill>
            <a:schemeClr val="tx1"/>
          </a:solidFill>
          <a:latin typeface="+mn-lt"/>
        </a:defRPr>
      </a:lvl2pPr>
      <a:lvl3pPr marL="1028538" indent="-205708" algn="l" rtl="0" fontAlgn="base">
        <a:spcBef>
          <a:spcPct val="20000"/>
        </a:spcBef>
        <a:spcAft>
          <a:spcPct val="0"/>
        </a:spcAft>
        <a:buChar char="•"/>
        <a:defRPr sz="2200">
          <a:solidFill>
            <a:schemeClr val="tx1"/>
          </a:solidFill>
          <a:latin typeface="+mn-lt"/>
        </a:defRPr>
      </a:lvl3pPr>
      <a:lvl4pPr marL="1439950" indent="-205708" algn="l" rtl="0" fontAlgn="base">
        <a:spcBef>
          <a:spcPct val="20000"/>
        </a:spcBef>
        <a:spcAft>
          <a:spcPct val="0"/>
        </a:spcAft>
        <a:buChar char="–"/>
        <a:defRPr sz="1800">
          <a:solidFill>
            <a:schemeClr val="tx1"/>
          </a:solidFill>
          <a:latin typeface="+mn-lt"/>
        </a:defRPr>
      </a:lvl4pPr>
      <a:lvl5pPr marL="1851368" indent="-205708" algn="l" rtl="0" fontAlgn="base">
        <a:spcBef>
          <a:spcPct val="20000"/>
        </a:spcBef>
        <a:spcAft>
          <a:spcPct val="0"/>
        </a:spcAft>
        <a:buChar char="»"/>
        <a:defRPr sz="1800">
          <a:solidFill>
            <a:schemeClr val="tx1"/>
          </a:solidFill>
          <a:latin typeface="+mn-lt"/>
        </a:defRPr>
      </a:lvl5pPr>
      <a:lvl6pPr marL="2262780" indent="-205708" algn="l" rtl="0" fontAlgn="base">
        <a:spcBef>
          <a:spcPct val="20000"/>
        </a:spcBef>
        <a:spcAft>
          <a:spcPct val="0"/>
        </a:spcAft>
        <a:buChar char="»"/>
        <a:defRPr sz="1800">
          <a:solidFill>
            <a:schemeClr val="tx1"/>
          </a:solidFill>
          <a:latin typeface="+mn-lt"/>
        </a:defRPr>
      </a:lvl6pPr>
      <a:lvl7pPr marL="2674188" indent="-205708" algn="l" rtl="0" fontAlgn="base">
        <a:spcBef>
          <a:spcPct val="20000"/>
        </a:spcBef>
        <a:spcAft>
          <a:spcPct val="0"/>
        </a:spcAft>
        <a:buChar char="»"/>
        <a:defRPr sz="1800">
          <a:solidFill>
            <a:schemeClr val="tx1"/>
          </a:solidFill>
          <a:latin typeface="+mn-lt"/>
        </a:defRPr>
      </a:lvl7pPr>
      <a:lvl8pPr marL="3085606" indent="-205708" algn="l" rtl="0" fontAlgn="base">
        <a:spcBef>
          <a:spcPct val="20000"/>
        </a:spcBef>
        <a:spcAft>
          <a:spcPct val="0"/>
        </a:spcAft>
        <a:buChar char="»"/>
        <a:defRPr sz="1800">
          <a:solidFill>
            <a:schemeClr val="tx1"/>
          </a:solidFill>
          <a:latin typeface="+mn-lt"/>
        </a:defRPr>
      </a:lvl8pPr>
      <a:lvl9pPr marL="3497020" indent="-205708" algn="l" rtl="0" fontAlgn="base">
        <a:spcBef>
          <a:spcPct val="20000"/>
        </a:spcBef>
        <a:spcAft>
          <a:spcPct val="0"/>
        </a:spcAft>
        <a:buChar char="»"/>
        <a:defRPr sz="1800">
          <a:solidFill>
            <a:schemeClr val="tx1"/>
          </a:solidFill>
          <a:latin typeface="+mn-lt"/>
        </a:defRPr>
      </a:lvl9pPr>
    </p:bodyStyle>
    <p:otherStyle>
      <a:defPPr>
        <a:defRPr lang="en-US"/>
      </a:defPPr>
      <a:lvl1pPr marL="0" algn="l" defTabSz="822821" rtl="0" eaLnBrk="1" latinLnBrk="0" hangingPunct="1">
        <a:defRPr sz="1600" kern="1200">
          <a:solidFill>
            <a:schemeClr val="tx1"/>
          </a:solidFill>
          <a:latin typeface="+mn-lt"/>
          <a:ea typeface="+mn-ea"/>
          <a:cs typeface="+mn-cs"/>
        </a:defRPr>
      </a:lvl1pPr>
      <a:lvl2pPr marL="411416" algn="l" defTabSz="822821" rtl="0" eaLnBrk="1" latinLnBrk="0" hangingPunct="1">
        <a:defRPr sz="1600" kern="1200">
          <a:solidFill>
            <a:schemeClr val="tx1"/>
          </a:solidFill>
          <a:latin typeface="+mn-lt"/>
          <a:ea typeface="+mn-ea"/>
          <a:cs typeface="+mn-cs"/>
        </a:defRPr>
      </a:lvl2pPr>
      <a:lvl3pPr marL="822821" algn="l" defTabSz="822821" rtl="0" eaLnBrk="1" latinLnBrk="0" hangingPunct="1">
        <a:defRPr sz="1600" kern="1200">
          <a:solidFill>
            <a:schemeClr val="tx1"/>
          </a:solidFill>
          <a:latin typeface="+mn-lt"/>
          <a:ea typeface="+mn-ea"/>
          <a:cs typeface="+mn-cs"/>
        </a:defRPr>
      </a:lvl3pPr>
      <a:lvl4pPr marL="1234247" algn="l" defTabSz="822821" rtl="0" eaLnBrk="1" latinLnBrk="0" hangingPunct="1">
        <a:defRPr sz="1600" kern="1200">
          <a:solidFill>
            <a:schemeClr val="tx1"/>
          </a:solidFill>
          <a:latin typeface="+mn-lt"/>
          <a:ea typeface="+mn-ea"/>
          <a:cs typeface="+mn-cs"/>
        </a:defRPr>
      </a:lvl4pPr>
      <a:lvl5pPr marL="1645656" algn="l" defTabSz="822821" rtl="0" eaLnBrk="1" latinLnBrk="0" hangingPunct="1">
        <a:defRPr sz="1600" kern="1200">
          <a:solidFill>
            <a:schemeClr val="tx1"/>
          </a:solidFill>
          <a:latin typeface="+mn-lt"/>
          <a:ea typeface="+mn-ea"/>
          <a:cs typeface="+mn-cs"/>
        </a:defRPr>
      </a:lvl5pPr>
      <a:lvl6pPr marL="2057071" algn="l" defTabSz="822821" rtl="0" eaLnBrk="1" latinLnBrk="0" hangingPunct="1">
        <a:defRPr sz="1600" kern="1200">
          <a:solidFill>
            <a:schemeClr val="tx1"/>
          </a:solidFill>
          <a:latin typeface="+mn-lt"/>
          <a:ea typeface="+mn-ea"/>
          <a:cs typeface="+mn-cs"/>
        </a:defRPr>
      </a:lvl6pPr>
      <a:lvl7pPr marL="2468484" algn="l" defTabSz="822821" rtl="0" eaLnBrk="1" latinLnBrk="0" hangingPunct="1">
        <a:defRPr sz="1600" kern="1200">
          <a:solidFill>
            <a:schemeClr val="tx1"/>
          </a:solidFill>
          <a:latin typeface="+mn-lt"/>
          <a:ea typeface="+mn-ea"/>
          <a:cs typeface="+mn-cs"/>
        </a:defRPr>
      </a:lvl7pPr>
      <a:lvl8pPr marL="2879899" algn="l" defTabSz="822821" rtl="0" eaLnBrk="1" latinLnBrk="0" hangingPunct="1">
        <a:defRPr sz="1600" kern="1200">
          <a:solidFill>
            <a:schemeClr val="tx1"/>
          </a:solidFill>
          <a:latin typeface="+mn-lt"/>
          <a:ea typeface="+mn-ea"/>
          <a:cs typeface="+mn-cs"/>
        </a:defRPr>
      </a:lvl8pPr>
      <a:lvl9pPr marL="3291312" algn="l" defTabSz="822821" rtl="0" eaLnBrk="1" latinLnBrk="0" hangingPunct="1">
        <a:defRPr sz="16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8648"/>
            <a:ext cx="7772400" cy="1144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296" tIns="41148" rIns="82296" bIns="4114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0248"/>
            <a:ext cx="7772400" cy="4116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296" tIns="41148" rIns="82296" bIns="4114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7925"/>
            <a:ext cx="1905953" cy="458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296" tIns="41148" rIns="82296" bIns="41148" numCol="1" anchor="t" anchorCtr="0" compatLnSpc="1">
            <a:prstTxWarp prst="textNoShape">
              <a:avLst/>
            </a:prstTxWarp>
          </a:bodyPr>
          <a:lstStyle>
            <a:lvl1pPr>
              <a:defRPr sz="1300"/>
            </a:lvl1pPr>
          </a:lstStyle>
          <a:p>
            <a:pPr defTabSz="914400"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3248" y="6247925"/>
            <a:ext cx="2897505" cy="458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296" tIns="41148" rIns="82296" bIns="41148" numCol="1" anchor="t" anchorCtr="0" compatLnSpc="1">
            <a:prstTxWarp prst="textNoShape">
              <a:avLst/>
            </a:prstTxWarp>
          </a:bodyPr>
          <a:lstStyle>
            <a:lvl1pPr algn="ctr">
              <a:defRPr sz="1300"/>
            </a:lvl1pPr>
          </a:lstStyle>
          <a:p>
            <a:pPr defTabSz="914400"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2248" y="6247925"/>
            <a:ext cx="1907382" cy="458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296" tIns="41148" rIns="82296" bIns="41148" numCol="1" anchor="t" anchorCtr="0" compatLnSpc="1">
            <a:prstTxWarp prst="textNoShape">
              <a:avLst/>
            </a:prstTxWarp>
          </a:bodyPr>
          <a:lstStyle>
            <a:lvl1pPr algn="r">
              <a:defRPr sz="1300"/>
            </a:lvl1pPr>
          </a:lstStyle>
          <a:p>
            <a:pPr defTabSz="914400" fontAlgn="base">
              <a:spcBef>
                <a:spcPct val="0"/>
              </a:spcBef>
              <a:spcAft>
                <a:spcPct val="0"/>
              </a:spcAft>
            </a:pPr>
            <a:fld id="{E03E6112-7627-44B6-A4D3-0ED40DD16A7B}" type="slidenum">
              <a:rPr lang="en-US" smtClean="0">
                <a:solidFill>
                  <a:srgbClr val="000000"/>
                </a:solidFill>
              </a:rPr>
              <a:pPr defTabSz="914400"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1600879644"/>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rtl="0" fontAlgn="base">
        <a:spcBef>
          <a:spcPct val="0"/>
        </a:spcBef>
        <a:spcAft>
          <a:spcPct val="0"/>
        </a:spcAft>
        <a:defRPr sz="4000">
          <a:solidFill>
            <a:schemeClr val="tx2"/>
          </a:solidFill>
          <a:latin typeface="+mj-lt"/>
          <a:ea typeface="+mj-ea"/>
          <a:cs typeface="+mj-cs"/>
        </a:defRPr>
      </a:lvl1pPr>
      <a:lvl2pPr algn="ctr" rtl="0" fontAlgn="base">
        <a:spcBef>
          <a:spcPct val="0"/>
        </a:spcBef>
        <a:spcAft>
          <a:spcPct val="0"/>
        </a:spcAft>
        <a:defRPr sz="4000">
          <a:solidFill>
            <a:schemeClr val="tx2"/>
          </a:solidFill>
          <a:latin typeface="Times New Roman" charset="0"/>
        </a:defRPr>
      </a:lvl2pPr>
      <a:lvl3pPr algn="ctr" rtl="0" fontAlgn="base">
        <a:spcBef>
          <a:spcPct val="0"/>
        </a:spcBef>
        <a:spcAft>
          <a:spcPct val="0"/>
        </a:spcAft>
        <a:defRPr sz="4000">
          <a:solidFill>
            <a:schemeClr val="tx2"/>
          </a:solidFill>
          <a:latin typeface="Times New Roman" charset="0"/>
        </a:defRPr>
      </a:lvl3pPr>
      <a:lvl4pPr algn="ctr" rtl="0" fontAlgn="base">
        <a:spcBef>
          <a:spcPct val="0"/>
        </a:spcBef>
        <a:spcAft>
          <a:spcPct val="0"/>
        </a:spcAft>
        <a:defRPr sz="4000">
          <a:solidFill>
            <a:schemeClr val="tx2"/>
          </a:solidFill>
          <a:latin typeface="Times New Roman" charset="0"/>
        </a:defRPr>
      </a:lvl4pPr>
      <a:lvl5pPr algn="ctr" rtl="0" fontAlgn="base">
        <a:spcBef>
          <a:spcPct val="0"/>
        </a:spcBef>
        <a:spcAft>
          <a:spcPct val="0"/>
        </a:spcAft>
        <a:defRPr sz="4000">
          <a:solidFill>
            <a:schemeClr val="tx2"/>
          </a:solidFill>
          <a:latin typeface="Times New Roman" charset="0"/>
        </a:defRPr>
      </a:lvl5pPr>
      <a:lvl6pPr marL="411480" algn="ctr" rtl="0" fontAlgn="base">
        <a:spcBef>
          <a:spcPct val="0"/>
        </a:spcBef>
        <a:spcAft>
          <a:spcPct val="0"/>
        </a:spcAft>
        <a:defRPr sz="4000">
          <a:solidFill>
            <a:schemeClr val="tx2"/>
          </a:solidFill>
          <a:latin typeface="Times New Roman" charset="0"/>
        </a:defRPr>
      </a:lvl6pPr>
      <a:lvl7pPr marL="822960" algn="ctr" rtl="0" fontAlgn="base">
        <a:spcBef>
          <a:spcPct val="0"/>
        </a:spcBef>
        <a:spcAft>
          <a:spcPct val="0"/>
        </a:spcAft>
        <a:defRPr sz="4000">
          <a:solidFill>
            <a:schemeClr val="tx2"/>
          </a:solidFill>
          <a:latin typeface="Times New Roman" charset="0"/>
        </a:defRPr>
      </a:lvl7pPr>
      <a:lvl8pPr marL="1234440" algn="ctr" rtl="0" fontAlgn="base">
        <a:spcBef>
          <a:spcPct val="0"/>
        </a:spcBef>
        <a:spcAft>
          <a:spcPct val="0"/>
        </a:spcAft>
        <a:defRPr sz="4000">
          <a:solidFill>
            <a:schemeClr val="tx2"/>
          </a:solidFill>
          <a:latin typeface="Times New Roman" charset="0"/>
        </a:defRPr>
      </a:lvl8pPr>
      <a:lvl9pPr marL="1645920" algn="ctr" rtl="0" fontAlgn="base">
        <a:spcBef>
          <a:spcPct val="0"/>
        </a:spcBef>
        <a:spcAft>
          <a:spcPct val="0"/>
        </a:spcAft>
        <a:defRPr sz="4000">
          <a:solidFill>
            <a:schemeClr val="tx2"/>
          </a:solidFill>
          <a:latin typeface="Times New Roman" charset="0"/>
        </a:defRPr>
      </a:lvl9pPr>
    </p:titleStyle>
    <p:bodyStyle>
      <a:lvl1pPr marL="308610" indent="-308610" algn="l" rtl="0" fontAlgn="base">
        <a:spcBef>
          <a:spcPct val="20000"/>
        </a:spcBef>
        <a:spcAft>
          <a:spcPct val="0"/>
        </a:spcAft>
        <a:buChar char="•"/>
        <a:defRPr sz="2900">
          <a:solidFill>
            <a:schemeClr val="tx1"/>
          </a:solidFill>
          <a:latin typeface="+mn-lt"/>
          <a:ea typeface="+mn-ea"/>
          <a:cs typeface="+mn-cs"/>
        </a:defRPr>
      </a:lvl1pPr>
      <a:lvl2pPr marL="668655" indent="-257175" algn="l" rtl="0" fontAlgn="base">
        <a:spcBef>
          <a:spcPct val="20000"/>
        </a:spcBef>
        <a:spcAft>
          <a:spcPct val="0"/>
        </a:spcAft>
        <a:buChar char="–"/>
        <a:defRPr sz="2500">
          <a:solidFill>
            <a:schemeClr val="tx1"/>
          </a:solidFill>
          <a:latin typeface="+mn-lt"/>
        </a:defRPr>
      </a:lvl2pPr>
      <a:lvl3pPr marL="1028700" indent="-205740" algn="l" rtl="0" fontAlgn="base">
        <a:spcBef>
          <a:spcPct val="20000"/>
        </a:spcBef>
        <a:spcAft>
          <a:spcPct val="0"/>
        </a:spcAft>
        <a:buChar char="•"/>
        <a:defRPr sz="2200">
          <a:solidFill>
            <a:schemeClr val="tx1"/>
          </a:solidFill>
          <a:latin typeface="+mn-lt"/>
        </a:defRPr>
      </a:lvl3pPr>
      <a:lvl4pPr marL="1440180" indent="-205740" algn="l" rtl="0" fontAlgn="base">
        <a:spcBef>
          <a:spcPct val="20000"/>
        </a:spcBef>
        <a:spcAft>
          <a:spcPct val="0"/>
        </a:spcAft>
        <a:buChar char="–"/>
        <a:defRPr sz="1800">
          <a:solidFill>
            <a:schemeClr val="tx1"/>
          </a:solidFill>
          <a:latin typeface="+mn-lt"/>
        </a:defRPr>
      </a:lvl4pPr>
      <a:lvl5pPr marL="1851660" indent="-205740" algn="l" rtl="0" fontAlgn="base">
        <a:spcBef>
          <a:spcPct val="20000"/>
        </a:spcBef>
        <a:spcAft>
          <a:spcPct val="0"/>
        </a:spcAft>
        <a:buChar char="»"/>
        <a:defRPr sz="1800">
          <a:solidFill>
            <a:schemeClr val="tx1"/>
          </a:solidFill>
          <a:latin typeface="+mn-lt"/>
        </a:defRPr>
      </a:lvl5pPr>
      <a:lvl6pPr marL="2263140" indent="-205740" algn="l" rtl="0" fontAlgn="base">
        <a:spcBef>
          <a:spcPct val="20000"/>
        </a:spcBef>
        <a:spcAft>
          <a:spcPct val="0"/>
        </a:spcAft>
        <a:buChar char="»"/>
        <a:defRPr sz="1800">
          <a:solidFill>
            <a:schemeClr val="tx1"/>
          </a:solidFill>
          <a:latin typeface="+mn-lt"/>
        </a:defRPr>
      </a:lvl6pPr>
      <a:lvl7pPr marL="2674620" indent="-205740" algn="l" rtl="0" fontAlgn="base">
        <a:spcBef>
          <a:spcPct val="20000"/>
        </a:spcBef>
        <a:spcAft>
          <a:spcPct val="0"/>
        </a:spcAft>
        <a:buChar char="»"/>
        <a:defRPr sz="1800">
          <a:solidFill>
            <a:schemeClr val="tx1"/>
          </a:solidFill>
          <a:latin typeface="+mn-lt"/>
        </a:defRPr>
      </a:lvl7pPr>
      <a:lvl8pPr marL="3086100" indent="-205740" algn="l" rtl="0" fontAlgn="base">
        <a:spcBef>
          <a:spcPct val="20000"/>
        </a:spcBef>
        <a:spcAft>
          <a:spcPct val="0"/>
        </a:spcAft>
        <a:buChar char="»"/>
        <a:defRPr sz="1800">
          <a:solidFill>
            <a:schemeClr val="tx1"/>
          </a:solidFill>
          <a:latin typeface="+mn-lt"/>
        </a:defRPr>
      </a:lvl8pPr>
      <a:lvl9pPr marL="3497580" indent="-205740" algn="l" rtl="0" fontAlgn="base">
        <a:spcBef>
          <a:spcPct val="20000"/>
        </a:spcBef>
        <a:spcAft>
          <a:spcPct val="0"/>
        </a:spcAft>
        <a:buChar char="»"/>
        <a:defRPr sz="1800">
          <a:solidFill>
            <a:schemeClr val="tx1"/>
          </a:solidFill>
          <a:latin typeface="+mn-lt"/>
        </a:defRPr>
      </a:lvl9pPr>
    </p:bodyStyle>
    <p:otherStyle>
      <a:defPPr>
        <a:defRPr lang="en-US"/>
      </a:defPPr>
      <a:lvl1pPr marL="0" algn="l" defTabSz="822960" rtl="0" eaLnBrk="1" latinLnBrk="0" hangingPunct="1">
        <a:defRPr sz="1600" kern="1200">
          <a:solidFill>
            <a:schemeClr val="tx1"/>
          </a:solidFill>
          <a:latin typeface="+mn-lt"/>
          <a:ea typeface="+mn-ea"/>
          <a:cs typeface="+mn-cs"/>
        </a:defRPr>
      </a:lvl1pPr>
      <a:lvl2pPr marL="411480" algn="l" defTabSz="822960" rtl="0" eaLnBrk="1" latinLnBrk="0" hangingPunct="1">
        <a:defRPr sz="1600" kern="1200">
          <a:solidFill>
            <a:schemeClr val="tx1"/>
          </a:solidFill>
          <a:latin typeface="+mn-lt"/>
          <a:ea typeface="+mn-ea"/>
          <a:cs typeface="+mn-cs"/>
        </a:defRPr>
      </a:lvl2pPr>
      <a:lvl3pPr marL="822960" algn="l" defTabSz="822960" rtl="0" eaLnBrk="1" latinLnBrk="0" hangingPunct="1">
        <a:defRPr sz="1600" kern="1200">
          <a:solidFill>
            <a:schemeClr val="tx1"/>
          </a:solidFill>
          <a:latin typeface="+mn-lt"/>
          <a:ea typeface="+mn-ea"/>
          <a:cs typeface="+mn-cs"/>
        </a:defRPr>
      </a:lvl3pPr>
      <a:lvl4pPr marL="1234440" algn="l" defTabSz="822960" rtl="0" eaLnBrk="1" latinLnBrk="0" hangingPunct="1">
        <a:defRPr sz="1600" kern="1200">
          <a:solidFill>
            <a:schemeClr val="tx1"/>
          </a:solidFill>
          <a:latin typeface="+mn-lt"/>
          <a:ea typeface="+mn-ea"/>
          <a:cs typeface="+mn-cs"/>
        </a:defRPr>
      </a:lvl4pPr>
      <a:lvl5pPr marL="1645920" algn="l" defTabSz="822960" rtl="0" eaLnBrk="1" latinLnBrk="0" hangingPunct="1">
        <a:defRPr sz="1600" kern="1200">
          <a:solidFill>
            <a:schemeClr val="tx1"/>
          </a:solidFill>
          <a:latin typeface="+mn-lt"/>
          <a:ea typeface="+mn-ea"/>
          <a:cs typeface="+mn-cs"/>
        </a:defRPr>
      </a:lvl5pPr>
      <a:lvl6pPr marL="2057400" algn="l" defTabSz="822960" rtl="0" eaLnBrk="1" latinLnBrk="0" hangingPunct="1">
        <a:defRPr sz="1600" kern="1200">
          <a:solidFill>
            <a:schemeClr val="tx1"/>
          </a:solidFill>
          <a:latin typeface="+mn-lt"/>
          <a:ea typeface="+mn-ea"/>
          <a:cs typeface="+mn-cs"/>
        </a:defRPr>
      </a:lvl6pPr>
      <a:lvl7pPr marL="2468880" algn="l" defTabSz="822960" rtl="0" eaLnBrk="1" latinLnBrk="0" hangingPunct="1">
        <a:defRPr sz="1600" kern="1200">
          <a:solidFill>
            <a:schemeClr val="tx1"/>
          </a:solidFill>
          <a:latin typeface="+mn-lt"/>
          <a:ea typeface="+mn-ea"/>
          <a:cs typeface="+mn-cs"/>
        </a:defRPr>
      </a:lvl7pPr>
      <a:lvl8pPr marL="2880360" algn="l" defTabSz="822960" rtl="0" eaLnBrk="1" latinLnBrk="0" hangingPunct="1">
        <a:defRPr sz="1600" kern="1200">
          <a:solidFill>
            <a:schemeClr val="tx1"/>
          </a:solidFill>
          <a:latin typeface="+mn-lt"/>
          <a:ea typeface="+mn-ea"/>
          <a:cs typeface="+mn-cs"/>
        </a:defRPr>
      </a:lvl8pPr>
      <a:lvl9pPr marL="3291840" algn="l" defTabSz="822960"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1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1.jpg"/><Relationship Id="rId4" Type="http://schemas.openxmlformats.org/officeDocument/2006/relationships/image" Target="../media/image30.jpg"/></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hyperlink" Target="http://www.100kgarages.com/" TargetMode="External"/><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6.jpg"/><Relationship Id="rId4" Type="http://schemas.openxmlformats.org/officeDocument/2006/relationships/image" Target="../media/image35.jpg"/></Relationships>
</file>

<file path=ppt/slides/_rels/slide1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9.JPG"/></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42.jpeg"/><Relationship Id="rId4" Type="http://schemas.openxmlformats.org/officeDocument/2006/relationships/image" Target="../media/image41.jpe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0.xml"/><Relationship Id="rId1" Type="http://schemas.openxmlformats.org/officeDocument/2006/relationships/slideLayout" Target="../slideLayouts/slideLayout23.xml"/><Relationship Id="rId5" Type="http://schemas.openxmlformats.org/officeDocument/2006/relationships/image" Target="../media/image45.jpeg"/><Relationship Id="rId4" Type="http://schemas.openxmlformats.org/officeDocument/2006/relationships/image" Target="../media/image44.jpeg"/></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34.xml"/><Relationship Id="rId6" Type="http://schemas.openxmlformats.org/officeDocument/2006/relationships/image" Target="../media/image49.png"/><Relationship Id="rId5" Type="http://schemas.openxmlformats.org/officeDocument/2006/relationships/image" Target="../media/image48.jpeg"/><Relationship Id="rId4" Type="http://schemas.openxmlformats.org/officeDocument/2006/relationships/image" Target="../media/image47.png"/></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2.xml"/><Relationship Id="rId1" Type="http://schemas.openxmlformats.org/officeDocument/2006/relationships/slideLayout" Target="../slideLayouts/slideLayout45.xml"/><Relationship Id="rId5" Type="http://schemas.openxmlformats.org/officeDocument/2006/relationships/image" Target="../media/image52.jpeg"/><Relationship Id="rId4" Type="http://schemas.openxmlformats.org/officeDocument/2006/relationships/image" Target="../media/image51.png"/></Relationships>
</file>

<file path=ppt/slides/_rels/slide2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3.xml"/><Relationship Id="rId1" Type="http://schemas.openxmlformats.org/officeDocument/2006/relationships/slideLayout" Target="../slideLayouts/slideLayout56.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2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4.xml"/><Relationship Id="rId1" Type="http://schemas.openxmlformats.org/officeDocument/2006/relationships/slideLayout" Target="../slideLayouts/slideLayout67.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2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5.xml"/><Relationship Id="rId1" Type="http://schemas.openxmlformats.org/officeDocument/2006/relationships/slideLayout" Target="../slideLayouts/slideLayout78.xml"/><Relationship Id="rId4" Type="http://schemas.openxmlformats.org/officeDocument/2006/relationships/image" Target="../media/image62.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0.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g"/><Relationship Id="rId4" Type="http://schemas.openxmlformats.org/officeDocument/2006/relationships/image" Target="../media/image9.jpg"/><Relationship Id="rId9"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219200"/>
            <a:ext cx="8635093" cy="3860800"/>
          </a:xfrm>
          <a:prstGeom prst="rect">
            <a:avLst/>
          </a:prstGeom>
        </p:spPr>
      </p:pic>
      <p:sp>
        <p:nvSpPr>
          <p:cNvPr id="3" name="TextBox 2"/>
          <p:cNvSpPr txBox="1"/>
          <p:nvPr/>
        </p:nvSpPr>
        <p:spPr>
          <a:xfrm>
            <a:off x="1066800" y="5791201"/>
            <a:ext cx="7315200" cy="646331"/>
          </a:xfrm>
          <a:prstGeom prst="rect">
            <a:avLst/>
          </a:prstGeom>
          <a:noFill/>
        </p:spPr>
        <p:txBody>
          <a:bodyPr wrap="square" lIns="91436" tIns="45716" rIns="91436" bIns="45716" rtlCol="0">
            <a:spAutoFit/>
          </a:bodyPr>
          <a:lstStyle/>
          <a:p>
            <a:r>
              <a:rPr lang="en-US" sz="3600" b="1" dirty="0"/>
              <a:t>ShopBot </a:t>
            </a:r>
            <a:r>
              <a:rPr lang="en-US" sz="3600" b="1" dirty="0" smtClean="0"/>
              <a:t>Headquarters</a:t>
            </a:r>
            <a:r>
              <a:rPr lang="en-US" sz="3600" b="1" dirty="0"/>
              <a:t>, Durham, NC</a:t>
            </a:r>
          </a:p>
        </p:txBody>
      </p:sp>
    </p:spTree>
    <p:extLst>
      <p:ext uri="{BB962C8B-B14F-4D97-AF65-F5344CB8AC3E}">
        <p14:creationId xmlns:p14="http://schemas.microsoft.com/office/powerpoint/2010/main" val="18982788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81400" y="1219205"/>
            <a:ext cx="5264944" cy="5105400"/>
          </a:xfrm>
        </p:spPr>
      </p:pic>
      <p:sp>
        <p:nvSpPr>
          <p:cNvPr id="3" name="TextBox 2"/>
          <p:cNvSpPr txBox="1"/>
          <p:nvPr/>
        </p:nvSpPr>
        <p:spPr>
          <a:xfrm>
            <a:off x="304800" y="2590800"/>
            <a:ext cx="2514600" cy="590929"/>
          </a:xfrm>
          <a:prstGeom prst="rect">
            <a:avLst/>
          </a:prstGeom>
          <a:noFill/>
        </p:spPr>
        <p:txBody>
          <a:bodyPr wrap="square" lIns="91436" tIns="45716" rIns="91436" bIns="45716" rtlCol="0">
            <a:spAutoFit/>
          </a:bodyPr>
          <a:lstStyle/>
          <a:p>
            <a:r>
              <a:rPr lang="en-US" sz="3200" b="1" dirty="0"/>
              <a:t>3D carving</a:t>
            </a:r>
          </a:p>
        </p:txBody>
      </p:sp>
    </p:spTree>
    <p:extLst>
      <p:ext uri="{BB962C8B-B14F-4D97-AF65-F5344CB8AC3E}">
        <p14:creationId xmlns:p14="http://schemas.microsoft.com/office/powerpoint/2010/main" val="24342567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838200"/>
            <a:ext cx="8229600" cy="762000"/>
          </a:xfrm>
        </p:spPr>
        <p:txBody>
          <a:bodyPr/>
          <a:lstStyle/>
          <a:p>
            <a:pPr marL="0" indent="0">
              <a:buNone/>
            </a:pPr>
            <a:r>
              <a:rPr lang="en-US" b="1" dirty="0" smtClean="0"/>
              <a:t>Theatre Design</a:t>
            </a:r>
            <a:endParaRPr lang="en-US"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560" y="3048000"/>
            <a:ext cx="7686040" cy="308356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80351" y="400493"/>
            <a:ext cx="1722297" cy="2593014"/>
          </a:xfrm>
          <a:prstGeom prst="rect">
            <a:avLst/>
          </a:prstGeom>
        </p:spPr>
      </p:pic>
    </p:spTree>
    <p:extLst>
      <p:ext uri="{BB962C8B-B14F-4D97-AF65-F5344CB8AC3E}">
        <p14:creationId xmlns:p14="http://schemas.microsoft.com/office/powerpoint/2010/main" val="2305868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2" y="2476500"/>
            <a:ext cx="7458075" cy="3314700"/>
          </a:xfrm>
          <a:prstGeom prst="rect">
            <a:avLst/>
          </a:prstGeom>
        </p:spPr>
      </p:pic>
      <p:sp>
        <p:nvSpPr>
          <p:cNvPr id="2" name="TextBox 1"/>
          <p:cNvSpPr txBox="1"/>
          <p:nvPr/>
        </p:nvSpPr>
        <p:spPr>
          <a:xfrm>
            <a:off x="685870" y="874933"/>
            <a:ext cx="7839075" cy="646331"/>
          </a:xfrm>
          <a:prstGeom prst="rect">
            <a:avLst/>
          </a:prstGeom>
          <a:noFill/>
        </p:spPr>
        <p:txBody>
          <a:bodyPr wrap="square" lIns="91436" tIns="45716" rIns="91436" bIns="45716" rtlCol="0">
            <a:spAutoFit/>
          </a:bodyPr>
          <a:lstStyle/>
          <a:p>
            <a:pPr algn="ctr"/>
            <a:r>
              <a:rPr lang="en-US" sz="3600" b="1" dirty="0" err="1"/>
              <a:t>ShopBots</a:t>
            </a:r>
            <a:r>
              <a:rPr lang="en-US" sz="3600" b="1" dirty="0"/>
              <a:t> in Manufacturing</a:t>
            </a:r>
          </a:p>
        </p:txBody>
      </p:sp>
    </p:spTree>
    <p:extLst>
      <p:ext uri="{BB962C8B-B14F-4D97-AF65-F5344CB8AC3E}">
        <p14:creationId xmlns:p14="http://schemas.microsoft.com/office/powerpoint/2010/main" val="12371357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34" y="657224"/>
            <a:ext cx="4962525" cy="277177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5899" y="2514734"/>
            <a:ext cx="4584434" cy="3444875"/>
          </a:xfrm>
          <a:prstGeom prst="rect">
            <a:avLst/>
          </a:prstGeom>
        </p:spPr>
      </p:pic>
      <p:sp>
        <p:nvSpPr>
          <p:cNvPr id="2" name="TextBox 1"/>
          <p:cNvSpPr txBox="1"/>
          <p:nvPr/>
        </p:nvSpPr>
        <p:spPr>
          <a:xfrm>
            <a:off x="802758" y="3733934"/>
            <a:ext cx="3048000" cy="2086723"/>
          </a:xfrm>
          <a:prstGeom prst="rect">
            <a:avLst/>
          </a:prstGeom>
          <a:noFill/>
        </p:spPr>
        <p:txBody>
          <a:bodyPr wrap="square" lIns="91436" tIns="45716" rIns="91436" bIns="45716" rtlCol="0">
            <a:spAutoFit/>
          </a:bodyPr>
          <a:lstStyle/>
          <a:p>
            <a:r>
              <a:rPr lang="en-US" sz="3200" b="1" dirty="0" err="1"/>
              <a:t>WoodMode</a:t>
            </a:r>
            <a:endParaRPr lang="en-US" sz="3200" b="1" dirty="0"/>
          </a:p>
          <a:p>
            <a:endParaRPr lang="en-US" sz="3200" b="1" dirty="0"/>
          </a:p>
          <a:p>
            <a:endParaRPr lang="en-US" sz="3200" b="1" dirty="0"/>
          </a:p>
          <a:p>
            <a:pPr algn="r"/>
            <a:r>
              <a:rPr lang="en-US" sz="3200" b="1" dirty="0"/>
              <a:t>BE </a:t>
            </a:r>
            <a:r>
              <a:rPr lang="en-US" sz="3200" b="1" dirty="0" err="1"/>
              <a:t>AeroSpace</a:t>
            </a:r>
            <a:endParaRPr lang="en-US" sz="3200" b="1" dirty="0"/>
          </a:p>
        </p:txBody>
      </p:sp>
      <p:sp>
        <p:nvSpPr>
          <p:cNvPr id="3" name="TextBox 2"/>
          <p:cNvSpPr txBox="1"/>
          <p:nvPr/>
        </p:nvSpPr>
        <p:spPr>
          <a:xfrm>
            <a:off x="5943734" y="657224"/>
            <a:ext cx="2666733" cy="707886"/>
          </a:xfrm>
          <a:prstGeom prst="rect">
            <a:avLst/>
          </a:prstGeom>
          <a:noFill/>
        </p:spPr>
        <p:txBody>
          <a:bodyPr wrap="square" lIns="91436" tIns="45716" rIns="91436" bIns="45716" rtlCol="0">
            <a:spAutoFit/>
          </a:bodyPr>
          <a:lstStyle/>
          <a:p>
            <a:r>
              <a:rPr lang="en-US" sz="4000" b="1" dirty="0"/>
              <a:t>Large Scale</a:t>
            </a:r>
          </a:p>
        </p:txBody>
      </p:sp>
    </p:spTree>
    <p:extLst>
      <p:ext uri="{BB962C8B-B14F-4D97-AF65-F5344CB8AC3E}">
        <p14:creationId xmlns:p14="http://schemas.microsoft.com/office/powerpoint/2010/main" val="17817209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3" y="1219200"/>
            <a:ext cx="3378379" cy="25654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1403" y="4419734"/>
            <a:ext cx="2551741" cy="2205037"/>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2255" y="2753607"/>
            <a:ext cx="2333625" cy="2061986"/>
          </a:xfrm>
          <a:prstGeom prst="rect">
            <a:avLst/>
          </a:prstGeom>
        </p:spPr>
      </p:pic>
      <p:sp>
        <p:nvSpPr>
          <p:cNvPr id="7" name="TextBox 6"/>
          <p:cNvSpPr txBox="1"/>
          <p:nvPr/>
        </p:nvSpPr>
        <p:spPr>
          <a:xfrm>
            <a:off x="685802" y="685800"/>
            <a:ext cx="4419600" cy="1588126"/>
          </a:xfrm>
          <a:prstGeom prst="rect">
            <a:avLst/>
          </a:prstGeom>
          <a:noFill/>
        </p:spPr>
        <p:txBody>
          <a:bodyPr wrap="square" lIns="91436" tIns="45716" rIns="91436" bIns="45716" rtlCol="0">
            <a:spAutoFit/>
          </a:bodyPr>
          <a:lstStyle/>
          <a:p>
            <a:r>
              <a:rPr lang="en-US" sz="3200" b="1" dirty="0"/>
              <a:t>Small Scale</a:t>
            </a:r>
          </a:p>
          <a:p>
            <a:endParaRPr lang="en-US" sz="3200" b="1" dirty="0"/>
          </a:p>
          <a:p>
            <a:r>
              <a:rPr lang="en-US" sz="3200" b="1" dirty="0"/>
              <a:t>		sign makers</a:t>
            </a:r>
          </a:p>
        </p:txBody>
      </p:sp>
    </p:spTree>
    <p:extLst>
      <p:ext uri="{BB962C8B-B14F-4D97-AF65-F5344CB8AC3E}">
        <p14:creationId xmlns:p14="http://schemas.microsoft.com/office/powerpoint/2010/main" val="38022612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800" y="3429000"/>
            <a:ext cx="4114800" cy="30861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922522" y="1021080"/>
            <a:ext cx="3901440" cy="2926080"/>
          </a:xfrm>
          <a:prstGeom prst="rect">
            <a:avLst/>
          </a:prstGeom>
        </p:spPr>
      </p:pic>
      <p:sp>
        <p:nvSpPr>
          <p:cNvPr id="4" name="TextBox 3"/>
          <p:cNvSpPr txBox="1"/>
          <p:nvPr/>
        </p:nvSpPr>
        <p:spPr>
          <a:xfrm>
            <a:off x="533405" y="508573"/>
            <a:ext cx="3962400" cy="707886"/>
          </a:xfrm>
          <a:prstGeom prst="rect">
            <a:avLst/>
          </a:prstGeom>
          <a:noFill/>
        </p:spPr>
        <p:txBody>
          <a:bodyPr wrap="square" lIns="91436" tIns="45716" rIns="91436" bIns="45716" rtlCol="0">
            <a:spAutoFit/>
          </a:bodyPr>
          <a:lstStyle/>
          <a:p>
            <a:r>
              <a:rPr lang="en-US" sz="4000" b="1" dirty="0"/>
              <a:t>Contract Cutting</a:t>
            </a:r>
          </a:p>
        </p:txBody>
      </p:sp>
      <p:sp>
        <p:nvSpPr>
          <p:cNvPr id="5" name="TextBox 4"/>
          <p:cNvSpPr txBox="1"/>
          <p:nvPr/>
        </p:nvSpPr>
        <p:spPr>
          <a:xfrm>
            <a:off x="533400" y="1503547"/>
            <a:ext cx="4572000" cy="1588126"/>
          </a:xfrm>
          <a:prstGeom prst="rect">
            <a:avLst/>
          </a:prstGeom>
          <a:noFill/>
        </p:spPr>
        <p:txBody>
          <a:bodyPr wrap="square" lIns="91436" tIns="45716" rIns="91436" bIns="45716" rtlCol="0">
            <a:spAutoFit/>
          </a:bodyPr>
          <a:lstStyle/>
          <a:p>
            <a:r>
              <a:rPr lang="en-US" sz="3200" b="1" dirty="0">
                <a:hlinkClick r:id="rId5"/>
              </a:rPr>
              <a:t>www.100Kgarages.com</a:t>
            </a:r>
            <a:endParaRPr lang="en-US" sz="3200" b="1" dirty="0"/>
          </a:p>
          <a:p>
            <a:r>
              <a:rPr lang="en-US" sz="3200" b="1" dirty="0" err="1" smtClean="0"/>
              <a:t>Pokono</a:t>
            </a:r>
            <a:endParaRPr lang="en-US" sz="3200" b="1" dirty="0"/>
          </a:p>
          <a:p>
            <a:r>
              <a:rPr lang="en-US" sz="3200" b="1" dirty="0" err="1"/>
              <a:t>SketchChair</a:t>
            </a:r>
            <a:endParaRPr lang="en-US" sz="3200" b="1" dirty="0"/>
          </a:p>
        </p:txBody>
      </p:sp>
    </p:spTree>
    <p:extLst>
      <p:ext uri="{BB962C8B-B14F-4D97-AF65-F5344CB8AC3E}">
        <p14:creationId xmlns:p14="http://schemas.microsoft.com/office/powerpoint/2010/main" val="15053272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423" y="876300"/>
            <a:ext cx="2190750" cy="38862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1205" y="2819400"/>
            <a:ext cx="2190750" cy="38862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48055" y="1943100"/>
            <a:ext cx="2190750" cy="3886200"/>
          </a:xfrm>
          <a:prstGeom prst="rect">
            <a:avLst/>
          </a:prstGeom>
        </p:spPr>
      </p:pic>
      <p:sp>
        <p:nvSpPr>
          <p:cNvPr id="3" name="TextBox 2"/>
          <p:cNvSpPr txBox="1"/>
          <p:nvPr/>
        </p:nvSpPr>
        <p:spPr>
          <a:xfrm>
            <a:off x="3448052" y="685800"/>
            <a:ext cx="5695950" cy="1089527"/>
          </a:xfrm>
          <a:prstGeom prst="rect">
            <a:avLst/>
          </a:prstGeom>
          <a:noFill/>
        </p:spPr>
        <p:txBody>
          <a:bodyPr wrap="square" lIns="91436" tIns="45716" rIns="91436" bIns="45716" rtlCol="0">
            <a:spAutoFit/>
          </a:bodyPr>
          <a:lstStyle/>
          <a:p>
            <a:r>
              <a:rPr lang="en-US" sz="3200" b="1" dirty="0"/>
              <a:t>Translation to digital fabrication  from existing designs</a:t>
            </a:r>
          </a:p>
        </p:txBody>
      </p:sp>
    </p:spTree>
    <p:extLst>
      <p:ext uri="{BB962C8B-B14F-4D97-AF65-F5344CB8AC3E}">
        <p14:creationId xmlns:p14="http://schemas.microsoft.com/office/powerpoint/2010/main" val="21703519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134" y="1371734"/>
            <a:ext cx="7214815" cy="4067175"/>
          </a:xfrm>
          <a:prstGeom prst="rect">
            <a:avLst/>
          </a:prstGeom>
        </p:spPr>
      </p:pic>
      <p:sp>
        <p:nvSpPr>
          <p:cNvPr id="5" name="TextBox 4"/>
          <p:cNvSpPr txBox="1"/>
          <p:nvPr/>
        </p:nvSpPr>
        <p:spPr>
          <a:xfrm>
            <a:off x="1143000" y="5638804"/>
            <a:ext cx="7696200" cy="646331"/>
          </a:xfrm>
          <a:prstGeom prst="rect">
            <a:avLst/>
          </a:prstGeom>
          <a:noFill/>
        </p:spPr>
        <p:txBody>
          <a:bodyPr wrap="square" lIns="91436" tIns="45716" rIns="91436" bIns="45716" rtlCol="0">
            <a:spAutoFit/>
          </a:bodyPr>
          <a:lstStyle/>
          <a:p>
            <a:r>
              <a:rPr lang="en-US" sz="3600" b="1" dirty="0"/>
              <a:t>Advances in Software</a:t>
            </a:r>
          </a:p>
        </p:txBody>
      </p:sp>
    </p:spTree>
    <p:extLst>
      <p:ext uri="{BB962C8B-B14F-4D97-AF65-F5344CB8AC3E}">
        <p14:creationId xmlns:p14="http://schemas.microsoft.com/office/powerpoint/2010/main" val="9102166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712" y="381000"/>
            <a:ext cx="3962400" cy="29718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1400" y="2895600"/>
            <a:ext cx="5181600" cy="3454400"/>
          </a:xfrm>
          <a:prstGeom prst="rect">
            <a:avLst/>
          </a:prstGeom>
        </p:spPr>
      </p:pic>
      <p:sp>
        <p:nvSpPr>
          <p:cNvPr id="4" name="TextBox 3"/>
          <p:cNvSpPr txBox="1"/>
          <p:nvPr/>
        </p:nvSpPr>
        <p:spPr>
          <a:xfrm>
            <a:off x="4235303" y="381000"/>
            <a:ext cx="4876800" cy="2492990"/>
          </a:xfrm>
          <a:prstGeom prst="rect">
            <a:avLst/>
          </a:prstGeom>
          <a:noFill/>
        </p:spPr>
        <p:txBody>
          <a:bodyPr wrap="square" rtlCol="0">
            <a:spAutoFit/>
          </a:bodyPr>
          <a:lstStyle/>
          <a:p>
            <a:r>
              <a:rPr lang="en-US" sz="4400" b="1" dirty="0" smtClean="0"/>
              <a:t>Large Scale Projects</a:t>
            </a:r>
          </a:p>
          <a:p>
            <a:endParaRPr lang="en-US" sz="4000" b="1" dirty="0" smtClean="0"/>
          </a:p>
          <a:p>
            <a:r>
              <a:rPr lang="en-US" sz="4000" b="1" dirty="0" smtClean="0"/>
              <a:t>FabLab House</a:t>
            </a:r>
          </a:p>
          <a:p>
            <a:pPr algn="r"/>
            <a:r>
              <a:rPr lang="en-US" sz="3200" b="1" dirty="0" smtClean="0"/>
              <a:t>IAAC Barcelona</a:t>
            </a:r>
            <a:endParaRPr lang="en-US" sz="3200" b="1" dirty="0"/>
          </a:p>
        </p:txBody>
      </p:sp>
    </p:spTree>
    <p:extLst>
      <p:ext uri="{BB962C8B-B14F-4D97-AF65-F5344CB8AC3E}">
        <p14:creationId xmlns:p14="http://schemas.microsoft.com/office/powerpoint/2010/main" val="34736074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6430" y="548641"/>
            <a:ext cx="3496979" cy="2482868"/>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9963" y="788193"/>
            <a:ext cx="3364842" cy="499144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3276600"/>
            <a:ext cx="3385190" cy="246140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62000" y="6248400"/>
            <a:ext cx="7620000" cy="584775"/>
          </a:xfrm>
          <a:prstGeom prst="rect">
            <a:avLst/>
          </a:prstGeom>
          <a:noFill/>
        </p:spPr>
        <p:txBody>
          <a:bodyPr wrap="square" rtlCol="0">
            <a:spAutoFit/>
          </a:bodyPr>
          <a:lstStyle/>
          <a:p>
            <a:r>
              <a:rPr lang="en-US" sz="3200" kern="0" dirty="0" err="1">
                <a:solidFill>
                  <a:srgbClr val="000000"/>
                </a:solidFill>
                <a:latin typeface="Arial" charset="0"/>
                <a:ea typeface="+mj-ea"/>
                <a:cs typeface="+mj-cs"/>
              </a:rPr>
              <a:t>MoMA</a:t>
            </a:r>
            <a:r>
              <a:rPr lang="en-US" sz="3200" kern="0" dirty="0">
                <a:solidFill>
                  <a:srgbClr val="000000"/>
                </a:solidFill>
                <a:latin typeface="Arial" charset="0"/>
                <a:ea typeface="+mj-ea"/>
                <a:cs typeface="+mj-cs"/>
              </a:rPr>
              <a:t> Home Delivery: Larry Sass</a:t>
            </a:r>
            <a:endParaRPr lang="en-US" dirty="0"/>
          </a:p>
        </p:txBody>
      </p:sp>
    </p:spTree>
    <p:extLst>
      <p:ext uri="{BB962C8B-B14F-4D97-AF65-F5344CB8AC3E}">
        <p14:creationId xmlns:p14="http://schemas.microsoft.com/office/powerpoint/2010/main" val="2319698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752600" y="914534"/>
            <a:ext cx="5499100" cy="3773487"/>
          </a:xfrm>
        </p:spPr>
      </p:pic>
      <p:sp>
        <p:nvSpPr>
          <p:cNvPr id="2" name="TextBox 1"/>
          <p:cNvSpPr txBox="1"/>
          <p:nvPr/>
        </p:nvSpPr>
        <p:spPr>
          <a:xfrm>
            <a:off x="1752600" y="5038269"/>
            <a:ext cx="5715000" cy="590929"/>
          </a:xfrm>
          <a:prstGeom prst="rect">
            <a:avLst/>
          </a:prstGeom>
          <a:noFill/>
        </p:spPr>
        <p:txBody>
          <a:bodyPr wrap="square" lIns="91436" tIns="45716" rIns="91436" bIns="45716" rtlCol="0">
            <a:spAutoFit/>
          </a:bodyPr>
          <a:lstStyle/>
          <a:p>
            <a:pPr algn="ctr"/>
            <a:r>
              <a:rPr lang="en-US" sz="3200" b="1" dirty="0" err="1"/>
              <a:t>ShopBot’s</a:t>
            </a:r>
            <a:r>
              <a:rPr lang="en-US" sz="3200" b="1" dirty="0"/>
              <a:t> reason for </a:t>
            </a:r>
            <a:r>
              <a:rPr lang="en-US" sz="3200" b="1" dirty="0" smtClean="0"/>
              <a:t>being</a:t>
            </a:r>
            <a:endParaRPr lang="en-US" sz="3200" b="1" dirty="0"/>
          </a:p>
        </p:txBody>
      </p:sp>
    </p:spTree>
    <p:extLst>
      <p:ext uri="{BB962C8B-B14F-4D97-AF65-F5344CB8AC3E}">
        <p14:creationId xmlns:p14="http://schemas.microsoft.com/office/powerpoint/2010/main" val="28986562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 y="3657605"/>
            <a:ext cx="3703320" cy="2326005"/>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1737360"/>
            <a:ext cx="4802029" cy="36576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 y="1215866"/>
            <a:ext cx="3630454" cy="1984534"/>
          </a:xfrm>
          <a:prstGeom prst="rect">
            <a:avLst/>
          </a:prstGeom>
          <a:noFill/>
          <a:extLst>
            <a:ext uri="{909E8E84-426E-40DD-AFC4-6F175D3DCCD1}">
              <a14:hiddenFill xmlns:a14="http://schemas.microsoft.com/office/drawing/2010/main">
                <a:solidFill>
                  <a:srgbClr val="FFFFFF"/>
                </a:solidFill>
              </a14:hiddenFill>
            </a:ext>
          </a:extLst>
        </p:spPr>
      </p:pic>
      <p:sp>
        <p:nvSpPr>
          <p:cNvPr id="6151" name="Text Box 7"/>
          <p:cNvSpPr txBox="1">
            <a:spLocks noChangeArrowheads="1"/>
          </p:cNvSpPr>
          <p:nvPr/>
        </p:nvSpPr>
        <p:spPr bwMode="auto">
          <a:xfrm>
            <a:off x="4336384" y="5665121"/>
            <a:ext cx="4201953" cy="70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charset="0"/>
              </a:defRPr>
            </a:lvl1pPr>
            <a:lvl2pPr indent="-342900">
              <a:defRPr sz="2400">
                <a:solidFill>
                  <a:schemeClr val="tx1"/>
                </a:solidFill>
                <a:latin typeface="Times New Roman" charset="0"/>
              </a:defRPr>
            </a:lvl2pPr>
            <a:lvl3pPr marL="857250" indent="-285750">
              <a:defRPr sz="2400">
                <a:solidFill>
                  <a:schemeClr val="tx1"/>
                </a:solidFill>
                <a:latin typeface="Times New Roman" charset="0"/>
              </a:defRPr>
            </a:lvl3pPr>
            <a:lvl4pPr marL="1257300" indent="-228600">
              <a:defRPr sz="2400">
                <a:solidFill>
                  <a:schemeClr val="tx1"/>
                </a:solidFill>
                <a:latin typeface="Times New Roman" charset="0"/>
              </a:defRPr>
            </a:lvl4pPr>
            <a:lvl5pPr marL="1714500" indent="-228600">
              <a:defRPr sz="2400">
                <a:solidFill>
                  <a:schemeClr val="tx1"/>
                </a:solidFill>
                <a:latin typeface="Times New Roman" charset="0"/>
              </a:defRPr>
            </a:lvl5pPr>
            <a:lvl6pPr marL="2171700" indent="-228600" fontAlgn="base">
              <a:spcBef>
                <a:spcPct val="0"/>
              </a:spcBef>
              <a:spcAft>
                <a:spcPct val="0"/>
              </a:spcAft>
              <a:defRPr sz="2400">
                <a:solidFill>
                  <a:schemeClr val="tx1"/>
                </a:solidFill>
                <a:latin typeface="Times New Roman" charset="0"/>
              </a:defRPr>
            </a:lvl6pPr>
            <a:lvl7pPr marL="2628900" indent="-228600" fontAlgn="base">
              <a:spcBef>
                <a:spcPct val="0"/>
              </a:spcBef>
              <a:spcAft>
                <a:spcPct val="0"/>
              </a:spcAft>
              <a:defRPr sz="2400">
                <a:solidFill>
                  <a:schemeClr val="tx1"/>
                </a:solidFill>
                <a:latin typeface="Times New Roman" charset="0"/>
              </a:defRPr>
            </a:lvl7pPr>
            <a:lvl8pPr marL="3086100" indent="-228600" fontAlgn="base">
              <a:spcBef>
                <a:spcPct val="0"/>
              </a:spcBef>
              <a:spcAft>
                <a:spcPct val="0"/>
              </a:spcAft>
              <a:defRPr sz="2400">
                <a:solidFill>
                  <a:schemeClr val="tx1"/>
                </a:solidFill>
                <a:latin typeface="Times New Roman" charset="0"/>
              </a:defRPr>
            </a:lvl8pPr>
            <a:lvl9pPr marL="3543300" indent="-228600" fontAlgn="base">
              <a:spcBef>
                <a:spcPct val="0"/>
              </a:spcBef>
              <a:spcAft>
                <a:spcPct val="0"/>
              </a:spcAft>
              <a:defRPr sz="2400">
                <a:solidFill>
                  <a:schemeClr val="tx1"/>
                </a:solidFill>
                <a:latin typeface="Times New Roman" charset="0"/>
              </a:defRPr>
            </a:lvl9pPr>
          </a:lstStyle>
          <a:p>
            <a:pPr defTabSz="821831" fontAlgn="base">
              <a:lnSpc>
                <a:spcPct val="95000"/>
              </a:lnSpc>
              <a:spcBef>
                <a:spcPct val="0"/>
              </a:spcBef>
              <a:spcAft>
                <a:spcPct val="0"/>
              </a:spcAft>
            </a:pPr>
            <a:r>
              <a:rPr lang="en-US" smtClean="0">
                <a:solidFill>
                  <a:srgbClr val="000000"/>
                </a:solidFill>
                <a:latin typeface="Arial" charset="0"/>
              </a:rPr>
              <a:t>Images © 2010 Ira Weinschel</a:t>
            </a:r>
            <a:br>
              <a:rPr lang="en-US" smtClean="0">
                <a:solidFill>
                  <a:srgbClr val="000000"/>
                </a:solidFill>
                <a:latin typeface="Arial" charset="0"/>
              </a:rPr>
            </a:br>
            <a:r>
              <a:rPr lang="en-US" smtClean="0">
                <a:solidFill>
                  <a:srgbClr val="000000"/>
                </a:solidFill>
                <a:latin typeface="Arial" charset="0"/>
              </a:rPr>
              <a:t>All Rights Reserved </a:t>
            </a:r>
          </a:p>
        </p:txBody>
      </p:sp>
      <p:sp>
        <p:nvSpPr>
          <p:cNvPr id="2" name="TextBox 1"/>
          <p:cNvSpPr txBox="1"/>
          <p:nvPr/>
        </p:nvSpPr>
        <p:spPr>
          <a:xfrm>
            <a:off x="274320" y="457200"/>
            <a:ext cx="8642509" cy="584775"/>
          </a:xfrm>
          <a:prstGeom prst="rect">
            <a:avLst/>
          </a:prstGeom>
          <a:noFill/>
        </p:spPr>
        <p:txBody>
          <a:bodyPr wrap="square" rtlCol="0">
            <a:spAutoFit/>
          </a:bodyPr>
          <a:lstStyle/>
          <a:p>
            <a:r>
              <a:rPr lang="en-US" sz="3200" kern="0" dirty="0">
                <a:solidFill>
                  <a:srgbClr val="000000"/>
                </a:solidFill>
                <a:latin typeface="Arial" charset="0"/>
                <a:ea typeface="+mj-ea"/>
                <a:cs typeface="+mj-cs"/>
              </a:rPr>
              <a:t>Burning Man Temple : Community Art Makers</a:t>
            </a:r>
            <a:endParaRPr lang="en-US" dirty="0"/>
          </a:p>
        </p:txBody>
      </p:sp>
    </p:spTree>
    <p:extLst>
      <p:ext uri="{BB962C8B-B14F-4D97-AF65-F5344CB8AC3E}">
        <p14:creationId xmlns:p14="http://schemas.microsoft.com/office/powerpoint/2010/main" val="4628949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479" y="1021854"/>
            <a:ext cx="2468925" cy="3321545"/>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0560" y="947760"/>
            <a:ext cx="3764818" cy="2662691"/>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4583430"/>
            <a:ext cx="2632710" cy="1974533"/>
          </a:xfrm>
          <a:prstGeom prst="rect">
            <a:avLst/>
          </a:prstGeom>
          <a:noFill/>
          <a:extLst>
            <a:ext uri="{909E8E84-426E-40DD-AFC4-6F175D3DCCD1}">
              <a14:hiddenFill xmlns:a14="http://schemas.microsoft.com/office/drawing/2010/main">
                <a:solidFill>
                  <a:srgbClr val="FFFFFF"/>
                </a:solidFill>
              </a14:hiddenFill>
            </a:ext>
          </a:extLst>
        </p:spPr>
      </p:pic>
      <p:pic>
        <p:nvPicPr>
          <p:cNvPr id="819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80560" y="3840485"/>
            <a:ext cx="4037648" cy="273748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09600" y="0"/>
            <a:ext cx="8305800" cy="1077218"/>
          </a:xfrm>
          <a:prstGeom prst="rect">
            <a:avLst/>
          </a:prstGeom>
          <a:noFill/>
        </p:spPr>
        <p:txBody>
          <a:bodyPr wrap="square" rtlCol="0">
            <a:spAutoFit/>
          </a:bodyPr>
          <a:lstStyle/>
          <a:p>
            <a:r>
              <a:rPr lang="en-US" sz="3200" kern="0" dirty="0" err="1">
                <a:solidFill>
                  <a:srgbClr val="000000"/>
                </a:solidFill>
                <a:latin typeface="Arial" charset="0"/>
                <a:ea typeface="+mj-ea"/>
                <a:cs typeface="+mj-cs"/>
              </a:rPr>
              <a:t>TimberPly</a:t>
            </a:r>
            <a:r>
              <a:rPr lang="en-US" sz="3200" kern="0" dirty="0">
                <a:solidFill>
                  <a:srgbClr val="000000"/>
                </a:solidFill>
                <a:latin typeface="Arial" charset="0"/>
                <a:ea typeface="+mj-ea"/>
                <a:cs typeface="+mj-cs"/>
              </a:rPr>
              <a:t> construction: </a:t>
            </a:r>
            <a:endParaRPr lang="en-US" sz="3200" kern="0" dirty="0" smtClean="0">
              <a:solidFill>
                <a:srgbClr val="000000"/>
              </a:solidFill>
              <a:latin typeface="Arial" charset="0"/>
              <a:ea typeface="+mj-ea"/>
              <a:cs typeface="+mj-cs"/>
            </a:endParaRPr>
          </a:p>
          <a:p>
            <a:pPr algn="r"/>
            <a:r>
              <a:rPr lang="en-US" sz="3200" kern="0" dirty="0" smtClean="0">
                <a:solidFill>
                  <a:srgbClr val="000000"/>
                </a:solidFill>
                <a:latin typeface="Arial" charset="0"/>
                <a:ea typeface="+mj-ea"/>
                <a:cs typeface="+mj-cs"/>
              </a:rPr>
              <a:t>Bill </a:t>
            </a:r>
            <a:r>
              <a:rPr lang="en-US" sz="3200" kern="0" dirty="0">
                <a:solidFill>
                  <a:srgbClr val="000000"/>
                </a:solidFill>
                <a:latin typeface="Arial" charset="0"/>
                <a:ea typeface="+mj-ea"/>
                <a:cs typeface="+mj-cs"/>
              </a:rPr>
              <a:t>Young and Robert Bridges</a:t>
            </a:r>
            <a:endParaRPr lang="en-US" dirty="0"/>
          </a:p>
        </p:txBody>
      </p:sp>
    </p:spTree>
    <p:extLst>
      <p:ext uri="{BB962C8B-B14F-4D97-AF65-F5344CB8AC3E}">
        <p14:creationId xmlns:p14="http://schemas.microsoft.com/office/powerpoint/2010/main" val="1830345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2424" y="1162880"/>
            <a:ext cx="2676049" cy="2007394"/>
          </a:xfrm>
          <a:prstGeom prst="rect">
            <a:avLst/>
          </a:prstGeom>
          <a:noFill/>
          <a:extLst>
            <a:ext uri="{909E8E84-426E-40DD-AFC4-6F175D3DCCD1}">
              <a14:hiddenFill xmlns:a14="http://schemas.microsoft.com/office/drawing/2010/main">
                <a:solidFill>
                  <a:srgbClr val="FFFFFF"/>
                </a:solidFill>
              </a14:hiddenFill>
            </a:ext>
          </a:extLst>
        </p:spPr>
      </p:pic>
      <p:pic>
        <p:nvPicPr>
          <p:cNvPr id="112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484" y="3200400"/>
            <a:ext cx="4960620" cy="3489008"/>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4509" y="2166577"/>
            <a:ext cx="3431858" cy="257317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85800" y="457200"/>
            <a:ext cx="7924800" cy="584775"/>
          </a:xfrm>
          <a:prstGeom prst="rect">
            <a:avLst/>
          </a:prstGeom>
          <a:noFill/>
        </p:spPr>
        <p:txBody>
          <a:bodyPr wrap="square" rtlCol="0">
            <a:spAutoFit/>
          </a:bodyPr>
          <a:lstStyle/>
          <a:p>
            <a:r>
              <a:rPr lang="en-US" sz="3200" kern="0" dirty="0">
                <a:solidFill>
                  <a:srgbClr val="000000"/>
                </a:solidFill>
                <a:latin typeface="Arial" charset="0"/>
                <a:ea typeface="+mj-ea"/>
                <a:cs typeface="+mj-cs"/>
              </a:rPr>
              <a:t>Shelter 2.0: Robert Bridges</a:t>
            </a:r>
            <a:endParaRPr lang="en-US" dirty="0"/>
          </a:p>
        </p:txBody>
      </p:sp>
    </p:spTree>
    <p:extLst>
      <p:ext uri="{BB962C8B-B14F-4D97-AF65-F5344CB8AC3E}">
        <p14:creationId xmlns:p14="http://schemas.microsoft.com/office/powerpoint/2010/main" val="16260818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1348890"/>
            <a:ext cx="1938338" cy="1546710"/>
          </a:xfrm>
          <a:prstGeom prst="rect">
            <a:avLst/>
          </a:prstGeom>
          <a:noFill/>
          <a:extLst>
            <a:ext uri="{909E8E84-426E-40DD-AFC4-6F175D3DCCD1}">
              <a14:hiddenFill xmlns:a14="http://schemas.microsoft.com/office/drawing/2010/main">
                <a:solidFill>
                  <a:srgbClr val="FFFFFF"/>
                </a:solidFill>
              </a14:hiddenFill>
            </a:ext>
          </a:extLst>
        </p:spPr>
      </p:pic>
      <p:pic>
        <p:nvPicPr>
          <p:cNvPr id="1331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393" y="365760"/>
            <a:ext cx="3763328" cy="2591753"/>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7680" y="3109031"/>
            <a:ext cx="3814763" cy="3181827"/>
          </a:xfrm>
          <a:prstGeom prst="rect">
            <a:avLst/>
          </a:prstGeom>
          <a:noFill/>
          <a:extLst>
            <a:ext uri="{909E8E84-426E-40DD-AFC4-6F175D3DCCD1}">
              <a14:hiddenFill xmlns:a14="http://schemas.microsoft.com/office/drawing/2010/main">
                <a:solidFill>
                  <a:srgbClr val="FFFFFF"/>
                </a:solidFill>
              </a14:hiddenFill>
            </a:ext>
          </a:extLst>
        </p:spPr>
      </p:pic>
      <p:pic>
        <p:nvPicPr>
          <p:cNvPr id="1331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2994501"/>
            <a:ext cx="2307432" cy="365204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8600" y="365760"/>
            <a:ext cx="8915400" cy="861774"/>
          </a:xfrm>
          <a:prstGeom prst="rect">
            <a:avLst/>
          </a:prstGeom>
          <a:noFill/>
        </p:spPr>
        <p:txBody>
          <a:bodyPr wrap="square" rtlCol="0">
            <a:spAutoFit/>
          </a:bodyPr>
          <a:lstStyle/>
          <a:p>
            <a:r>
              <a:rPr lang="en-US" sz="3200" kern="0" dirty="0" err="1">
                <a:solidFill>
                  <a:srgbClr val="000000"/>
                </a:solidFill>
                <a:latin typeface="Arial" charset="0"/>
                <a:ea typeface="+mj-ea"/>
                <a:cs typeface="+mj-cs"/>
              </a:rPr>
              <a:t>Zomadic</a:t>
            </a:r>
            <a:r>
              <a:rPr lang="en-US" sz="3200" kern="0" dirty="0">
                <a:solidFill>
                  <a:srgbClr val="000000"/>
                </a:solidFill>
                <a:latin typeface="Arial" charset="0"/>
                <a:ea typeface="+mj-ea"/>
                <a:cs typeface="+mj-cs"/>
              </a:rPr>
              <a:t>: Rob Bell</a:t>
            </a:r>
            <a:r>
              <a:rPr lang="en-US" sz="4000" kern="0" dirty="0">
                <a:solidFill>
                  <a:srgbClr val="000000"/>
                </a:solidFill>
                <a:ea typeface="+mj-ea"/>
                <a:cs typeface="+mj-cs"/>
              </a:rPr>
              <a:t/>
            </a:r>
            <a:br>
              <a:rPr lang="en-US" sz="4000" kern="0" dirty="0">
                <a:solidFill>
                  <a:srgbClr val="000000"/>
                </a:solidFill>
                <a:ea typeface="+mj-ea"/>
                <a:cs typeface="+mj-cs"/>
              </a:rPr>
            </a:br>
            <a:endParaRPr lang="en-US" dirty="0"/>
          </a:p>
        </p:txBody>
      </p:sp>
    </p:spTree>
    <p:extLst>
      <p:ext uri="{BB962C8B-B14F-4D97-AF65-F5344CB8AC3E}">
        <p14:creationId xmlns:p14="http://schemas.microsoft.com/office/powerpoint/2010/main" val="16786794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2542" y="4048652"/>
            <a:ext cx="3431858" cy="2263566"/>
          </a:xfrm>
          <a:prstGeom prst="rect">
            <a:avLst/>
          </a:prstGeom>
          <a:noFill/>
          <a:extLst>
            <a:ext uri="{909E8E84-426E-40DD-AFC4-6F175D3DCCD1}">
              <a14:hiddenFill xmlns:a14="http://schemas.microsoft.com/office/drawing/2010/main">
                <a:solidFill>
                  <a:srgbClr val="FFFFFF"/>
                </a:solidFill>
              </a14:hiddenFill>
            </a:ext>
          </a:extLst>
        </p:spPr>
      </p:pic>
      <p:pic>
        <p:nvPicPr>
          <p:cNvPr id="1536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3886556"/>
            <a:ext cx="3292793" cy="2387086"/>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988018"/>
            <a:ext cx="3097530" cy="2669582"/>
          </a:xfrm>
          <a:prstGeom prst="rect">
            <a:avLst/>
          </a:prstGeom>
          <a:noFill/>
          <a:extLst>
            <a:ext uri="{909E8E84-426E-40DD-AFC4-6F175D3DCCD1}">
              <a14:hiddenFill xmlns:a14="http://schemas.microsoft.com/office/drawing/2010/main">
                <a:solidFill>
                  <a:srgbClr val="FFFFFF"/>
                </a:solidFill>
              </a14:hiddenFill>
            </a:ext>
          </a:extLst>
        </p:spPr>
      </p:pic>
      <p:pic>
        <p:nvPicPr>
          <p:cNvPr id="1536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1010688"/>
            <a:ext cx="3627120" cy="272311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3400" y="177225"/>
            <a:ext cx="8382000" cy="584775"/>
          </a:xfrm>
          <a:prstGeom prst="rect">
            <a:avLst/>
          </a:prstGeom>
          <a:noFill/>
        </p:spPr>
        <p:txBody>
          <a:bodyPr wrap="square" rtlCol="0">
            <a:spAutoFit/>
          </a:bodyPr>
          <a:lstStyle/>
          <a:p>
            <a:r>
              <a:rPr lang="en-US" sz="3200" kern="0" dirty="0">
                <a:solidFill>
                  <a:srgbClr val="000000"/>
                </a:solidFill>
                <a:latin typeface="Arial" charset="0"/>
                <a:ea typeface="+mj-ea"/>
                <a:cs typeface="+mj-cs"/>
              </a:rPr>
              <a:t>Austin Shed: Physical Design Co.</a:t>
            </a:r>
            <a:endParaRPr lang="en-US" dirty="0"/>
          </a:p>
        </p:txBody>
      </p:sp>
    </p:spTree>
    <p:extLst>
      <p:ext uri="{BB962C8B-B14F-4D97-AF65-F5344CB8AC3E}">
        <p14:creationId xmlns:p14="http://schemas.microsoft.com/office/powerpoint/2010/main" val="31829914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356360"/>
            <a:ext cx="4494848" cy="2377440"/>
          </a:xfrm>
          <a:prstGeom prst="rect">
            <a:avLst/>
          </a:prstGeom>
          <a:noFill/>
          <a:extLst>
            <a:ext uri="{909E8E84-426E-40DD-AFC4-6F175D3DCCD1}">
              <a14:hiddenFill xmlns:a14="http://schemas.microsoft.com/office/drawing/2010/main">
                <a:solidFill>
                  <a:srgbClr val="FFFFFF"/>
                </a:solidFill>
              </a14:hiddenFill>
            </a:ext>
          </a:extLst>
        </p:spPr>
      </p:pic>
      <p:pic>
        <p:nvPicPr>
          <p:cNvPr id="1741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3996766"/>
            <a:ext cx="4154329" cy="254119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7200" y="457200"/>
            <a:ext cx="8458200" cy="584775"/>
          </a:xfrm>
          <a:prstGeom prst="rect">
            <a:avLst/>
          </a:prstGeom>
          <a:noFill/>
        </p:spPr>
        <p:txBody>
          <a:bodyPr wrap="square" rtlCol="0">
            <a:spAutoFit/>
          </a:bodyPr>
          <a:lstStyle/>
          <a:p>
            <a:r>
              <a:rPr lang="en-US" sz="3200" kern="0" dirty="0" err="1">
                <a:solidFill>
                  <a:srgbClr val="000000"/>
                </a:solidFill>
                <a:latin typeface="Arial" charset="0"/>
                <a:ea typeface="+mj-ea"/>
                <a:cs typeface="+mj-cs"/>
              </a:rPr>
              <a:t>aASHELTER</a:t>
            </a:r>
            <a:r>
              <a:rPr lang="en-US" sz="3200" kern="0" dirty="0">
                <a:solidFill>
                  <a:srgbClr val="000000"/>
                </a:solidFill>
                <a:latin typeface="Arial" charset="0"/>
                <a:ea typeface="+mj-ea"/>
                <a:cs typeface="+mj-cs"/>
              </a:rPr>
              <a:t>: System Architects:</a:t>
            </a:r>
            <a:endParaRPr lang="en-US" dirty="0"/>
          </a:p>
        </p:txBody>
      </p:sp>
    </p:spTree>
    <p:extLst>
      <p:ext uri="{BB962C8B-B14F-4D97-AF65-F5344CB8AC3E}">
        <p14:creationId xmlns:p14="http://schemas.microsoft.com/office/powerpoint/2010/main" val="1409573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body" idx="1"/>
          </p:nvPr>
        </p:nvSpPr>
        <p:spPr>
          <a:xfrm>
            <a:off x="131445" y="548640"/>
            <a:ext cx="8686800" cy="5396389"/>
          </a:xfrm>
        </p:spPr>
        <p:txBody>
          <a:bodyPr lIns="0" tIns="0" rIns="0" bIns="0"/>
          <a:lstStyle/>
          <a:p>
            <a:pPr marL="0" indent="0">
              <a:lnSpc>
                <a:spcPct val="95000"/>
              </a:lnSpc>
              <a:spcBef>
                <a:spcPct val="0"/>
              </a:spcBef>
              <a:buNone/>
            </a:pPr>
            <a:r>
              <a:rPr lang="en-US" b="1" dirty="0">
                <a:solidFill>
                  <a:srgbClr val="000000"/>
                </a:solidFill>
                <a:latin typeface="Arial" charset="0"/>
              </a:rPr>
              <a:t>Tips for large ShopBot projects:</a:t>
            </a:r>
            <a:r>
              <a:rPr lang="en-US" sz="1200" dirty="0">
                <a:solidFill>
                  <a:srgbClr val="000000"/>
                </a:solidFill>
                <a:latin typeface="Arial" charset="0"/>
              </a:rPr>
              <a:t> </a:t>
            </a:r>
            <a:endParaRPr lang="en-US" dirty="0"/>
          </a:p>
          <a:p>
            <a:pPr marL="0" indent="0">
              <a:lnSpc>
                <a:spcPct val="95000"/>
              </a:lnSpc>
              <a:spcBef>
                <a:spcPct val="0"/>
              </a:spcBef>
              <a:buNone/>
            </a:pPr>
            <a:r>
              <a:rPr lang="en-US" sz="1200" dirty="0">
                <a:solidFill>
                  <a:srgbClr val="000000"/>
                </a:solidFill>
                <a:latin typeface="Arial" charset="0"/>
              </a:rPr>
              <a:t/>
            </a:r>
            <a:br>
              <a:rPr lang="en-US" sz="1200" dirty="0">
                <a:solidFill>
                  <a:srgbClr val="000000"/>
                </a:solidFill>
                <a:latin typeface="Arial" charset="0"/>
              </a:rPr>
            </a:br>
            <a:endParaRPr lang="en-US" sz="1200" dirty="0">
              <a:solidFill>
                <a:srgbClr val="000000"/>
              </a:solidFill>
              <a:latin typeface="Arial" charset="0"/>
            </a:endParaRPr>
          </a:p>
          <a:p>
            <a:pPr marL="411476" lvl="1" indent="-308607">
              <a:lnSpc>
                <a:spcPct val="95000"/>
              </a:lnSpc>
              <a:spcBef>
                <a:spcPct val="0"/>
              </a:spcBef>
              <a:buClr>
                <a:srgbClr val="000000"/>
              </a:buClr>
              <a:buFontTx/>
              <a:buChar char="•"/>
            </a:pPr>
            <a:r>
              <a:rPr lang="en-US" sz="1200" dirty="0">
                <a:solidFill>
                  <a:srgbClr val="000000"/>
                </a:solidFill>
                <a:latin typeface="Arial" charset="0"/>
              </a:rPr>
              <a:t>Material handling. Once you get more than 3 or 4 sheets of materials, especially in a small area, it can become difficult to handle the parts, especially if they're small and similarly (but not exactly) shaped. One solution is to create a </a:t>
            </a:r>
            <a:r>
              <a:rPr lang="en-US" sz="1200" dirty="0" err="1">
                <a:solidFill>
                  <a:srgbClr val="000000"/>
                </a:solidFill>
                <a:latin typeface="Arial" charset="0"/>
              </a:rPr>
              <a:t>seperate</a:t>
            </a:r>
            <a:r>
              <a:rPr lang="en-US" sz="1200" dirty="0">
                <a:solidFill>
                  <a:srgbClr val="000000"/>
                </a:solidFill>
                <a:latin typeface="Arial" charset="0"/>
              </a:rPr>
              <a:t> </a:t>
            </a:r>
            <a:r>
              <a:rPr lang="en-US" sz="1200" dirty="0" err="1">
                <a:solidFill>
                  <a:srgbClr val="000000"/>
                </a:solidFill>
                <a:latin typeface="Arial" charset="0"/>
              </a:rPr>
              <a:t>toolpath</a:t>
            </a:r>
            <a:r>
              <a:rPr lang="en-US" sz="1200" dirty="0">
                <a:solidFill>
                  <a:srgbClr val="000000"/>
                </a:solidFill>
                <a:latin typeface="Arial" charset="0"/>
              </a:rPr>
              <a:t> that shallowly engraves the part name or number on each part, using a single-stroke font to speed up the process. You can also print out the sheet layouts and mark each parts with it's name or number using a pencil or sharpie.</a:t>
            </a:r>
            <a:br>
              <a:rPr lang="en-US" sz="1200" dirty="0">
                <a:solidFill>
                  <a:srgbClr val="000000"/>
                </a:solidFill>
                <a:latin typeface="Arial" charset="0"/>
              </a:rPr>
            </a:br>
            <a:endParaRPr lang="en-US" sz="1200" dirty="0">
              <a:solidFill>
                <a:srgbClr val="000000"/>
              </a:solidFill>
              <a:latin typeface="Arial" charset="0"/>
            </a:endParaRPr>
          </a:p>
          <a:p>
            <a:pPr marL="411476" lvl="1" indent="-308607">
              <a:lnSpc>
                <a:spcPct val="95000"/>
              </a:lnSpc>
              <a:spcBef>
                <a:spcPct val="0"/>
              </a:spcBef>
              <a:buClr>
                <a:srgbClr val="000000"/>
              </a:buClr>
              <a:buFontTx/>
              <a:buChar char="•"/>
            </a:pPr>
            <a:r>
              <a:rPr lang="en-US" sz="1200" dirty="0">
                <a:solidFill>
                  <a:srgbClr val="000000"/>
                </a:solidFill>
                <a:latin typeface="Arial" charset="0"/>
              </a:rPr>
              <a:t>If there are lots of sheets of parts it may be easier to use tabs to keep the parts captive in their sheets, transport them in full sheets, and then to remove the parts on-site by cutting the tabs with a saw or a router with a trimmer bit. This also makes the project easier to transport...not a lot of loose parts to keep track of.</a:t>
            </a:r>
            <a:br>
              <a:rPr lang="en-US" sz="1200" dirty="0">
                <a:solidFill>
                  <a:srgbClr val="000000"/>
                </a:solidFill>
                <a:latin typeface="Arial" charset="0"/>
              </a:rPr>
            </a:br>
            <a:endParaRPr lang="en-US" sz="1200" dirty="0">
              <a:solidFill>
                <a:srgbClr val="000000"/>
              </a:solidFill>
              <a:latin typeface="Arial" charset="0"/>
            </a:endParaRPr>
          </a:p>
          <a:p>
            <a:pPr marL="411476" lvl="1" indent="-308607">
              <a:lnSpc>
                <a:spcPct val="95000"/>
              </a:lnSpc>
              <a:spcBef>
                <a:spcPct val="0"/>
              </a:spcBef>
              <a:buClr>
                <a:srgbClr val="000000"/>
              </a:buClr>
              <a:buFontTx/>
              <a:buChar char="•"/>
            </a:pPr>
            <a:r>
              <a:rPr lang="en-US" sz="1200" dirty="0">
                <a:solidFill>
                  <a:srgbClr val="000000"/>
                </a:solidFill>
                <a:latin typeface="Arial" charset="0"/>
              </a:rPr>
              <a:t>When cutting a lot of sheets it's easy to get in a flow and lose track of things like your bit getting dull or lost zero. Stop every once in a while to check the cuts and inspect the pieces.</a:t>
            </a:r>
            <a:br>
              <a:rPr lang="en-US" sz="1200" dirty="0">
                <a:solidFill>
                  <a:srgbClr val="000000"/>
                </a:solidFill>
                <a:latin typeface="Arial" charset="0"/>
              </a:rPr>
            </a:br>
            <a:endParaRPr lang="en-US" sz="1200" dirty="0">
              <a:solidFill>
                <a:srgbClr val="000000"/>
              </a:solidFill>
              <a:latin typeface="Arial" charset="0"/>
            </a:endParaRPr>
          </a:p>
          <a:p>
            <a:pPr marL="411476" lvl="1" indent="-308607">
              <a:lnSpc>
                <a:spcPct val="95000"/>
              </a:lnSpc>
              <a:spcBef>
                <a:spcPct val="0"/>
              </a:spcBef>
              <a:buClr>
                <a:srgbClr val="000000"/>
              </a:buClr>
              <a:buFontTx/>
              <a:buChar char="•"/>
            </a:pPr>
            <a:r>
              <a:rPr lang="en-US" sz="1200" dirty="0">
                <a:solidFill>
                  <a:srgbClr val="000000"/>
                </a:solidFill>
                <a:latin typeface="Arial" charset="0"/>
              </a:rPr>
              <a:t>Keep a running list of the sheets that have been cut as you cut them, so that you don't cut a sheet twice or miss a sheet completely.</a:t>
            </a:r>
            <a:br>
              <a:rPr lang="en-US" sz="1200" dirty="0">
                <a:solidFill>
                  <a:srgbClr val="000000"/>
                </a:solidFill>
                <a:latin typeface="Arial" charset="0"/>
              </a:rPr>
            </a:br>
            <a:endParaRPr lang="en-US" sz="1200" dirty="0">
              <a:solidFill>
                <a:srgbClr val="000000"/>
              </a:solidFill>
              <a:latin typeface="Arial" charset="0"/>
            </a:endParaRPr>
          </a:p>
          <a:p>
            <a:pPr marL="411476" lvl="1" indent="-308607">
              <a:lnSpc>
                <a:spcPct val="95000"/>
              </a:lnSpc>
              <a:spcBef>
                <a:spcPct val="0"/>
              </a:spcBef>
              <a:buClr>
                <a:srgbClr val="000000"/>
              </a:buClr>
              <a:buFontTx/>
              <a:buChar char="•"/>
            </a:pPr>
            <a:r>
              <a:rPr lang="en-US" sz="1200" dirty="0">
                <a:solidFill>
                  <a:srgbClr val="000000"/>
                </a:solidFill>
                <a:latin typeface="Arial" charset="0"/>
              </a:rPr>
              <a:t>Try to get all your materials at the same time, so that you don't end up with variations in quality or thickness between batches or suppliers.</a:t>
            </a:r>
            <a:br>
              <a:rPr lang="en-US" sz="1200" dirty="0">
                <a:solidFill>
                  <a:srgbClr val="000000"/>
                </a:solidFill>
                <a:latin typeface="Arial" charset="0"/>
              </a:rPr>
            </a:br>
            <a:endParaRPr lang="en-US" sz="1200" dirty="0">
              <a:solidFill>
                <a:srgbClr val="000000"/>
              </a:solidFill>
              <a:latin typeface="Arial" charset="0"/>
            </a:endParaRPr>
          </a:p>
          <a:p>
            <a:pPr marL="411476" lvl="1" indent="-308607">
              <a:lnSpc>
                <a:spcPct val="95000"/>
              </a:lnSpc>
              <a:spcBef>
                <a:spcPct val="0"/>
              </a:spcBef>
              <a:buClr>
                <a:srgbClr val="000000"/>
              </a:buClr>
              <a:buFontTx/>
              <a:buChar char="•"/>
            </a:pPr>
            <a:r>
              <a:rPr lang="en-US" sz="1200" dirty="0">
                <a:solidFill>
                  <a:srgbClr val="000000"/>
                </a:solidFill>
                <a:latin typeface="Arial" charset="0"/>
              </a:rPr>
              <a:t>If assembly order is an issue, try to plan your cutting so that the parts are cut in the reverse order that you need them... the first parts you need will be the last cut and on the top of the pile. </a:t>
            </a:r>
            <a:endParaRPr lang="en-US" dirty="0"/>
          </a:p>
          <a:p>
            <a:pPr marL="411476" lvl="1" indent="-308607">
              <a:lnSpc>
                <a:spcPct val="95000"/>
              </a:lnSpc>
              <a:spcBef>
                <a:spcPct val="0"/>
              </a:spcBef>
              <a:buClr>
                <a:srgbClr val="000000"/>
              </a:buClr>
              <a:buFontTx/>
              <a:buChar char="•"/>
            </a:pPr>
            <a:endParaRPr lang="en-US" sz="1200" dirty="0" smtClean="0">
              <a:solidFill>
                <a:srgbClr val="000000"/>
              </a:solidFill>
              <a:latin typeface="Arial" charset="0"/>
            </a:endParaRPr>
          </a:p>
          <a:p>
            <a:pPr marL="411476" lvl="1" indent="-308607">
              <a:lnSpc>
                <a:spcPct val="95000"/>
              </a:lnSpc>
              <a:spcBef>
                <a:spcPct val="0"/>
              </a:spcBef>
              <a:buClr>
                <a:srgbClr val="000000"/>
              </a:buClr>
              <a:buFontTx/>
              <a:buChar char="•"/>
            </a:pPr>
            <a:r>
              <a:rPr lang="en-US" sz="1200" dirty="0" smtClean="0">
                <a:solidFill>
                  <a:srgbClr val="000000"/>
                </a:solidFill>
                <a:latin typeface="Arial" charset="0"/>
              </a:rPr>
              <a:t>Scrap </a:t>
            </a:r>
            <a:r>
              <a:rPr lang="en-US" sz="1200" dirty="0">
                <a:solidFill>
                  <a:srgbClr val="000000"/>
                </a:solidFill>
                <a:latin typeface="Arial" charset="0"/>
              </a:rPr>
              <a:t>and sawdust can build up quickly when doing a lot of cutting...clean up and check any dust collectors frequently.</a:t>
            </a:r>
          </a:p>
        </p:txBody>
      </p:sp>
    </p:spTree>
    <p:extLst>
      <p:ext uri="{BB962C8B-B14F-4D97-AF65-F5344CB8AC3E}">
        <p14:creationId xmlns:p14="http://schemas.microsoft.com/office/powerpoint/2010/main" val="4111021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968" y="2743202"/>
            <a:ext cx="3962400" cy="39624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0363" y="1036675"/>
            <a:ext cx="4070498" cy="4070498"/>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400" y="244549"/>
            <a:ext cx="2849526" cy="2849526"/>
          </a:xfrm>
          <a:prstGeom prst="rect">
            <a:avLst/>
          </a:prstGeom>
        </p:spPr>
      </p:pic>
    </p:spTree>
    <p:extLst>
      <p:ext uri="{BB962C8B-B14F-4D97-AF65-F5344CB8AC3E}">
        <p14:creationId xmlns:p14="http://schemas.microsoft.com/office/powerpoint/2010/main" val="14622490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1981200"/>
            <a:ext cx="4523764" cy="4329888"/>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409" y="602202"/>
            <a:ext cx="3785851" cy="2758263"/>
          </a:xfrm>
          <a:prstGeom prst="rect">
            <a:avLst/>
          </a:prstGeom>
        </p:spPr>
      </p:pic>
      <p:sp>
        <p:nvSpPr>
          <p:cNvPr id="4" name="TextBox 3"/>
          <p:cNvSpPr txBox="1"/>
          <p:nvPr/>
        </p:nvSpPr>
        <p:spPr>
          <a:xfrm>
            <a:off x="579474" y="3321479"/>
            <a:ext cx="3657600" cy="2086723"/>
          </a:xfrm>
          <a:prstGeom prst="rect">
            <a:avLst/>
          </a:prstGeom>
          <a:noFill/>
        </p:spPr>
        <p:txBody>
          <a:bodyPr wrap="square" lIns="91436" tIns="45716" rIns="91436" bIns="45716" rtlCol="0">
            <a:spAutoFit/>
          </a:bodyPr>
          <a:lstStyle/>
          <a:p>
            <a:r>
              <a:rPr lang="en-US" sz="3200" b="1" dirty="0"/>
              <a:t>ShopBot </a:t>
            </a:r>
            <a:r>
              <a:rPr lang="en-US" sz="3200" b="1" dirty="0" err="1"/>
              <a:t>DeskTop</a:t>
            </a:r>
            <a:endParaRPr lang="en-US" sz="3200" b="1" dirty="0"/>
          </a:p>
          <a:p>
            <a:endParaRPr lang="en-US" sz="3200" b="1" dirty="0"/>
          </a:p>
          <a:p>
            <a:endParaRPr lang="en-US" sz="3200" b="1" dirty="0"/>
          </a:p>
          <a:p>
            <a:pPr algn="r"/>
            <a:r>
              <a:rPr lang="en-US" sz="3200" b="1" dirty="0"/>
              <a:t>5 Axis ShopBot</a:t>
            </a:r>
          </a:p>
        </p:txBody>
      </p:sp>
    </p:spTree>
    <p:extLst>
      <p:ext uri="{BB962C8B-B14F-4D97-AF65-F5344CB8AC3E}">
        <p14:creationId xmlns:p14="http://schemas.microsoft.com/office/powerpoint/2010/main" val="692321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2" y="432525"/>
            <a:ext cx="8534400" cy="2086723"/>
          </a:xfrm>
          <a:prstGeom prst="rect">
            <a:avLst/>
          </a:prstGeom>
          <a:noFill/>
        </p:spPr>
        <p:txBody>
          <a:bodyPr wrap="square" lIns="91436" tIns="45716" rIns="91436" bIns="45716" rtlCol="0">
            <a:spAutoFit/>
          </a:bodyPr>
          <a:lstStyle/>
          <a:p>
            <a:r>
              <a:rPr lang="en-US" sz="3200" b="1" dirty="0" smtClean="0">
                <a:latin typeface="Arial" pitchFamily="34" charset="0"/>
                <a:cs typeface="Arial" pitchFamily="34" charset="0"/>
              </a:rPr>
              <a:t>     ShopBot </a:t>
            </a:r>
            <a:r>
              <a:rPr lang="en-US" sz="3200" b="1" dirty="0">
                <a:latin typeface="Arial" pitchFamily="34" charset="0"/>
                <a:cs typeface="Arial" pitchFamily="34" charset="0"/>
              </a:rPr>
              <a:t>in Education and Innovation</a:t>
            </a:r>
          </a:p>
          <a:p>
            <a:r>
              <a:rPr lang="en-US" sz="3200" b="1" dirty="0">
                <a:latin typeface="Arial" pitchFamily="34" charset="0"/>
                <a:cs typeface="Arial" pitchFamily="34" charset="0"/>
              </a:rPr>
              <a:t>	</a:t>
            </a:r>
            <a:r>
              <a:rPr lang="en-US" sz="3200" dirty="0">
                <a:latin typeface="Arial" pitchFamily="34" charset="0"/>
                <a:cs typeface="Arial" pitchFamily="34" charset="0"/>
              </a:rPr>
              <a:t>Schools</a:t>
            </a:r>
          </a:p>
          <a:p>
            <a:r>
              <a:rPr lang="en-US" sz="3200" b="1" dirty="0">
                <a:latin typeface="Arial" pitchFamily="34" charset="0"/>
                <a:cs typeface="Arial" pitchFamily="34" charset="0"/>
              </a:rPr>
              <a:t>	</a:t>
            </a:r>
            <a:r>
              <a:rPr lang="en-US" sz="3200" dirty="0">
                <a:latin typeface="Arial" pitchFamily="34" charset="0"/>
                <a:cs typeface="Arial" pitchFamily="34" charset="0"/>
              </a:rPr>
              <a:t>		   </a:t>
            </a:r>
            <a:r>
              <a:rPr lang="en-US" sz="3200" dirty="0" err="1">
                <a:latin typeface="Arial" pitchFamily="34" charset="0"/>
                <a:cs typeface="Arial" pitchFamily="34" charset="0"/>
              </a:rPr>
              <a:t>FabLabs</a:t>
            </a:r>
            <a:endParaRPr lang="en-US" sz="3200" dirty="0">
              <a:latin typeface="Arial" pitchFamily="34" charset="0"/>
              <a:cs typeface="Arial" pitchFamily="34" charset="0"/>
            </a:endParaRPr>
          </a:p>
          <a:p>
            <a:r>
              <a:rPr lang="en-US" sz="3200" b="1" dirty="0">
                <a:latin typeface="Arial" pitchFamily="34" charset="0"/>
                <a:cs typeface="Arial" pitchFamily="34" charset="0"/>
              </a:rPr>
              <a:t>						</a:t>
            </a:r>
            <a:r>
              <a:rPr lang="en-US" sz="3200" dirty="0" err="1">
                <a:latin typeface="Arial" pitchFamily="34" charset="0"/>
                <a:cs typeface="Arial" pitchFamily="34" charset="0"/>
              </a:rPr>
              <a:t>TechShops</a:t>
            </a:r>
            <a:endParaRPr lang="en-US" sz="3200" dirty="0">
              <a:latin typeface="Arial" pitchFamily="34" charset="0"/>
              <a:cs typeface="Arial"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076" y="4394878"/>
            <a:ext cx="2428875" cy="16764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734" y="2427881"/>
            <a:ext cx="2390775" cy="180022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83951" y="2519248"/>
            <a:ext cx="4737100" cy="160020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66563" y="4823631"/>
            <a:ext cx="2285938" cy="1715498"/>
          </a:xfrm>
          <a:prstGeom prst="rect">
            <a:avLst/>
          </a:prstGeom>
        </p:spPr>
      </p:pic>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99761" y="4238739"/>
            <a:ext cx="1658239" cy="2052071"/>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00560" y="4792068"/>
            <a:ext cx="1662442" cy="2057272"/>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273220" y="3429000"/>
            <a:ext cx="1565980" cy="1174485"/>
          </a:xfrm>
          <a:prstGeom prst="rect">
            <a:avLst/>
          </a:prstGeom>
        </p:spPr>
      </p:pic>
    </p:spTree>
    <p:extLst>
      <p:ext uri="{BB962C8B-B14F-4D97-AF65-F5344CB8AC3E}">
        <p14:creationId xmlns:p14="http://schemas.microsoft.com/office/powerpoint/2010/main" val="22443482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04934"/>
            <a:ext cx="7772400" cy="1470025"/>
          </a:xfrm>
        </p:spPr>
        <p:txBody>
          <a:bodyPr/>
          <a:lstStyle/>
          <a:p>
            <a:pPr algn="r"/>
            <a:r>
              <a:rPr lang="en-US" dirty="0" smtClean="0"/>
              <a:t>Artists Using </a:t>
            </a:r>
            <a:r>
              <a:rPr lang="en-US" dirty="0" err="1" smtClean="0"/>
              <a:t>ShopBots</a:t>
            </a:r>
            <a:r>
              <a:rPr lang="en-US" dirty="0" smtClean="0"/>
              <a:t/>
            </a:r>
            <a:br>
              <a:rPr lang="en-US" dirty="0" smtClean="0"/>
            </a:br>
            <a:r>
              <a:rPr lang="en-US" sz="3200" dirty="0"/>
              <a:t>Drawing with Ink</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2057399"/>
            <a:ext cx="5372100" cy="400221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608423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1" y="609600"/>
            <a:ext cx="4019549" cy="301466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1800" y="3124200"/>
            <a:ext cx="5600700" cy="3048000"/>
          </a:xfrm>
          <a:prstGeom prst="rect">
            <a:avLst/>
          </a:prstGeom>
        </p:spPr>
      </p:pic>
      <p:sp>
        <p:nvSpPr>
          <p:cNvPr id="2" name="TextBox 1"/>
          <p:cNvSpPr txBox="1"/>
          <p:nvPr/>
        </p:nvSpPr>
        <p:spPr>
          <a:xfrm>
            <a:off x="5257802" y="990601"/>
            <a:ext cx="3505200" cy="646331"/>
          </a:xfrm>
          <a:prstGeom prst="rect">
            <a:avLst/>
          </a:prstGeom>
          <a:noFill/>
        </p:spPr>
        <p:txBody>
          <a:bodyPr wrap="square" lIns="91436" tIns="45716" rIns="91436" bIns="45716" rtlCol="0">
            <a:spAutoFit/>
          </a:bodyPr>
          <a:lstStyle/>
          <a:p>
            <a:r>
              <a:rPr lang="en-US" sz="3600" dirty="0"/>
              <a:t>Plates for printing</a:t>
            </a:r>
          </a:p>
        </p:txBody>
      </p:sp>
    </p:spTree>
    <p:extLst>
      <p:ext uri="{BB962C8B-B14F-4D97-AF65-F5344CB8AC3E}">
        <p14:creationId xmlns:p14="http://schemas.microsoft.com/office/powerpoint/2010/main" val="35700286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3690" y="457199"/>
            <a:ext cx="2819400" cy="188429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5" y="685800"/>
            <a:ext cx="3695985" cy="247015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38605" y="2654173"/>
            <a:ext cx="4494090" cy="300355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1017" y="3327403"/>
            <a:ext cx="4932703" cy="3368675"/>
          </a:xfrm>
          <a:prstGeom prst="rect">
            <a:avLst/>
          </a:prstGeom>
        </p:spPr>
      </p:pic>
      <p:sp>
        <p:nvSpPr>
          <p:cNvPr id="2" name="TextBox 1"/>
          <p:cNvSpPr txBox="1"/>
          <p:nvPr/>
        </p:nvSpPr>
        <p:spPr>
          <a:xfrm>
            <a:off x="5103692" y="5892225"/>
            <a:ext cx="4268910" cy="590929"/>
          </a:xfrm>
          <a:prstGeom prst="rect">
            <a:avLst/>
          </a:prstGeom>
          <a:noFill/>
        </p:spPr>
        <p:txBody>
          <a:bodyPr wrap="square" lIns="91436" tIns="45716" rIns="91436" bIns="45716" rtlCol="0">
            <a:spAutoFit/>
          </a:bodyPr>
          <a:lstStyle/>
          <a:p>
            <a:r>
              <a:rPr lang="en-US" sz="3200" dirty="0"/>
              <a:t>Machining Aluminum</a:t>
            </a:r>
          </a:p>
        </p:txBody>
      </p:sp>
    </p:spTree>
    <p:extLst>
      <p:ext uri="{BB962C8B-B14F-4D97-AF65-F5344CB8AC3E}">
        <p14:creationId xmlns:p14="http://schemas.microsoft.com/office/powerpoint/2010/main" val="12154515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38200" y="381000"/>
            <a:ext cx="4491868" cy="5813006"/>
          </a:xfrm>
        </p:spPr>
      </p:pic>
      <p:sp>
        <p:nvSpPr>
          <p:cNvPr id="3" name="TextBox 2"/>
          <p:cNvSpPr txBox="1"/>
          <p:nvPr/>
        </p:nvSpPr>
        <p:spPr>
          <a:xfrm>
            <a:off x="5410205" y="3301430"/>
            <a:ext cx="3352800" cy="590929"/>
          </a:xfrm>
          <a:prstGeom prst="rect">
            <a:avLst/>
          </a:prstGeom>
          <a:noFill/>
        </p:spPr>
        <p:txBody>
          <a:bodyPr wrap="square" lIns="91436" tIns="45716" rIns="91436" bIns="45716" rtlCol="0">
            <a:spAutoFit/>
          </a:bodyPr>
          <a:lstStyle/>
          <a:p>
            <a:r>
              <a:rPr lang="en-US" sz="3200" b="1" dirty="0">
                <a:solidFill>
                  <a:prstClr val="black"/>
                </a:solidFill>
              </a:rPr>
              <a:t>Molds for  Casting</a:t>
            </a:r>
          </a:p>
        </p:txBody>
      </p:sp>
    </p:spTree>
    <p:extLst>
      <p:ext uri="{BB962C8B-B14F-4D97-AF65-F5344CB8AC3E}">
        <p14:creationId xmlns:p14="http://schemas.microsoft.com/office/powerpoint/2010/main" val="18801479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8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0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5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229</TotalTime>
  <Words>147</Words>
  <Application>Microsoft Office PowerPoint</Application>
  <PresentationFormat>On-screen Show (4:3)</PresentationFormat>
  <Paragraphs>80</Paragraphs>
  <Slides>26</Slides>
  <Notes>26</Notes>
  <HiddenSlides>0</HiddenSlides>
  <MMClips>0</MMClips>
  <ScaleCrop>false</ScaleCrop>
  <HeadingPairs>
    <vt:vector size="4" baseType="variant">
      <vt:variant>
        <vt:lpstr>Theme</vt:lpstr>
      </vt:variant>
      <vt:variant>
        <vt:i4>9</vt:i4>
      </vt:variant>
      <vt:variant>
        <vt:lpstr>Slide Titles</vt:lpstr>
      </vt:variant>
      <vt:variant>
        <vt:i4>26</vt:i4>
      </vt:variant>
    </vt:vector>
  </HeadingPairs>
  <TitlesOfParts>
    <vt:vector size="35" baseType="lpstr">
      <vt:lpstr>Office Theme</vt:lpstr>
      <vt:lpstr>Default Design</vt:lpstr>
      <vt:lpstr>3_Default Design</vt:lpstr>
      <vt:lpstr>5_Default Design</vt:lpstr>
      <vt:lpstr>8_Default Design</vt:lpstr>
      <vt:lpstr>10_Default Design</vt:lpstr>
      <vt:lpstr>12_Default Design</vt:lpstr>
      <vt:lpstr>14_Default Design</vt:lpstr>
      <vt:lpstr>15_Default Design</vt:lpstr>
      <vt:lpstr>PowerPoint Presentation</vt:lpstr>
      <vt:lpstr>PowerPoint Presentation</vt:lpstr>
      <vt:lpstr>PowerPoint Presentation</vt:lpstr>
      <vt:lpstr>PowerPoint Presentation</vt:lpstr>
      <vt:lpstr>PowerPoint Presentation</vt:lpstr>
      <vt:lpstr>Artists Using ShopBots Drawing with Ink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Sallye</dc:creator>
  <cp:lastModifiedBy>Sallye</cp:lastModifiedBy>
  <cp:revision>30</cp:revision>
  <dcterms:created xsi:type="dcterms:W3CDTF">2011-08-17T11:38:37Z</dcterms:created>
  <dcterms:modified xsi:type="dcterms:W3CDTF">2011-08-18T15:47:51Z</dcterms:modified>
</cp:coreProperties>
</file>