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9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69828B-A54F-4778-B41F-987E3AEAE7A2}" type="datetimeFigureOut">
              <a:rPr lang="es-ES"/>
              <a:pPr>
                <a:defRPr/>
              </a:pPr>
              <a:t>16/08/2011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D220D2-686B-452B-BA42-BDC0D907034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9102F1-7A83-414E-8FF4-BE5FB16E08A1}" type="datetimeFigureOut">
              <a:rPr lang="es-ES"/>
              <a:pPr>
                <a:defRPr/>
              </a:pPr>
              <a:t>16/08/2011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2BE89-D8D7-4EDC-B09A-BF3451C4ECF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B3D9DC-067B-42E0-9213-A4F3EE5AAEFA}" type="datetimeFigureOut">
              <a:rPr lang="es-ES"/>
              <a:pPr>
                <a:defRPr/>
              </a:pPr>
              <a:t>16/08/2011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78E7A0-3BD5-423B-A24A-71A5304F51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4730F-4D7C-4569-B165-98F19A68BED7}" type="datetimeFigureOut">
              <a:rPr lang="es-ES"/>
              <a:pPr>
                <a:defRPr/>
              </a:pPr>
              <a:t>16/08/2011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8CE76A-99D8-4552-9FD4-0C8BAE2F7AB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240DA-9143-4069-8F89-D796D81576BD}" type="datetimeFigureOut">
              <a:rPr lang="es-ES"/>
              <a:pPr>
                <a:defRPr/>
              </a:pPr>
              <a:t>16/08/2011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CA5B83-06A1-4BBC-9DD1-B5EE592C7D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E0A97-9120-4B44-BEC5-1492F4A65785}" type="datetimeFigureOut">
              <a:rPr lang="es-ES"/>
              <a:pPr>
                <a:defRPr/>
              </a:pPr>
              <a:t>16/08/2011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C8AA0-AD02-4874-A179-F8169A97752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4ADDA1-87E5-43DC-A546-24E90ED6647C}" type="datetimeFigureOut">
              <a:rPr lang="es-ES"/>
              <a:pPr>
                <a:defRPr/>
              </a:pPr>
              <a:t>16/08/2011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1143BC-F793-49A8-844B-5299427390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BDF01-09F8-4D89-A0C5-8F34A529F156}" type="datetimeFigureOut">
              <a:rPr lang="es-ES"/>
              <a:pPr>
                <a:defRPr/>
              </a:pPr>
              <a:t>16/08/2011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B428D-3E1F-440E-8CF2-069A106080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B69F9C-CDEF-4AAE-8C37-8D340D63264E}" type="datetimeFigureOut">
              <a:rPr lang="es-ES"/>
              <a:pPr>
                <a:defRPr/>
              </a:pPr>
              <a:t>16/08/2011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8D22BF-B113-4E11-8DBF-91F10691F1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25BB14-131A-4A57-96DB-5EB43267BA52}" type="datetimeFigureOut">
              <a:rPr lang="es-ES"/>
              <a:pPr>
                <a:defRPr/>
              </a:pPr>
              <a:t>16/08/2011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8FBE47-1A28-43D6-BEE5-97D3305327F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443053-A1BF-454E-BAF3-B1CB0A2C8445}" type="datetimeFigureOut">
              <a:rPr lang="es-ES"/>
              <a:pPr>
                <a:defRPr/>
              </a:pPr>
              <a:t>16/08/2011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351A5-E318-4053-ABE6-936A0C24DA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8815598-991E-436A-8F7F-F42B81DDA7B2}" type="datetimeFigureOut">
              <a:rPr lang="es-ES"/>
              <a:pPr>
                <a:defRPr/>
              </a:pPr>
              <a:t>16/08/2011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A898553-2445-4F43-9866-A33C9220A3A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RFerrero\Desktop\Fab%207%20Lima\Documentos%20presentacion%20FabLabLeon%201%20slide\61277364.avi" TargetMode="Externa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RFerrero\Desktop\Nueva carpeta\LOGOS\FABLAB\LOGO FABLAB_ TWITTER_EN 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91075" y="360363"/>
            <a:ext cx="4133850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RFerrero\Desktop\Nueva carpeta\cn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5013325"/>
            <a:ext cx="1512888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C:\Users\RFerrero\Desktop\Nueva carpeta\cort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4075" y="4797425"/>
            <a:ext cx="13684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C:\Users\RFerrero\Desktop\Nueva carpeta\model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950" y="4868863"/>
            <a:ext cx="1808163" cy="139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 descr="C:\Users\RFerrero\Desktop\Nueva carpeta\makerbot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4300" y="4724400"/>
            <a:ext cx="1404938" cy="156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 descr="C:\Users\RFerrero\Desktop\Nueva carpeta\laser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98675" y="5516563"/>
            <a:ext cx="1393825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8" descr="C:\Users\RFerrero\Desktop\Nueva carpeta\3d hp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24525" y="4868863"/>
            <a:ext cx="1096963" cy="1458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372225"/>
            <a:ext cx="91440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215900" y="219075"/>
            <a:ext cx="4140200" cy="452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What’s </a:t>
            </a:r>
            <a:r>
              <a:rPr lang="en-US" sz="2800" b="1" dirty="0" err="1">
                <a:solidFill>
                  <a:schemeClr val="bg2">
                    <a:lumMod val="50000"/>
                  </a:schemeClr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FabLab</a:t>
            </a:r>
            <a:r>
              <a:rPr lang="en-US" sz="2800" b="1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Leon?</a:t>
            </a:r>
          </a:p>
          <a:p>
            <a:pPr>
              <a:defRPr/>
            </a:pPr>
            <a:endParaRPr lang="es-ES_tradnl" dirty="0">
              <a:solidFill>
                <a:schemeClr val="bg1"/>
              </a:solidFill>
              <a:ea typeface="Calibri" pitchFamily="34" charset="0"/>
              <a:cs typeface="Times New Roman" pitchFamily="18" charset="0"/>
            </a:endParaRPr>
          </a:p>
          <a:p>
            <a:pPr>
              <a:defRPr/>
            </a:pPr>
            <a:endParaRPr lang="es-ES" dirty="0">
              <a:solidFill>
                <a:schemeClr val="bg1"/>
              </a:solidFill>
              <a:ea typeface="Calibri" pitchFamily="34" charset="0"/>
              <a:cs typeface="Times New Roman" pitchFamily="18" charset="0"/>
            </a:endParaRPr>
          </a:p>
          <a:p>
            <a:pPr algn="just" eaLnBrk="0" hangingPunct="0">
              <a:defRPr/>
            </a:pPr>
            <a:r>
              <a:rPr lang="en-US" sz="2000" b="1" u="sng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Technology on the ground</a:t>
            </a:r>
            <a:r>
              <a:rPr lang="en-US" sz="2000" u="sng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Digital fabrication on our city.</a:t>
            </a:r>
          </a:p>
          <a:p>
            <a:pPr algn="just" eaLnBrk="0" hangingPunct="0">
              <a:defRPr/>
            </a:pPr>
            <a:endParaRPr lang="es-ES" dirty="0">
              <a:solidFill>
                <a:schemeClr val="bg2">
                  <a:lumMod val="50000"/>
                </a:schemeClr>
              </a:solidFill>
              <a:sym typeface="Wingdings" pitchFamily="2" charset="2"/>
            </a:endParaRPr>
          </a:p>
          <a:p>
            <a:pPr algn="just" eaLnBrk="0" hangingPunct="0">
              <a:defRPr/>
            </a:pPr>
            <a:r>
              <a:rPr lang="en-US" sz="2000" b="1" u="sng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Learning by doing 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</a:t>
            </a:r>
            <a:r>
              <a:rPr lang="en-US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Stimulate science and technology, especially on young people, by a different way of education, learn it making it.</a:t>
            </a:r>
          </a:p>
          <a:p>
            <a:pPr algn="just" eaLnBrk="0" hangingPunct="0">
              <a:defRPr/>
            </a:pPr>
            <a:endParaRPr lang="es-ES" sz="2000" dirty="0">
              <a:solidFill>
                <a:schemeClr val="bg2">
                  <a:lumMod val="50000"/>
                </a:schemeClr>
              </a:solidFill>
              <a:sym typeface="Wingdings" pitchFamily="2" charset="2"/>
            </a:endParaRPr>
          </a:p>
          <a:p>
            <a:pPr algn="just" eaLnBrk="0" hangingPunct="0">
              <a:defRPr/>
            </a:pPr>
            <a:r>
              <a:rPr lang="en-US" sz="2000" b="1" u="sng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Proactive aptitude</a:t>
            </a:r>
            <a:r>
              <a:rPr lang="en-US" sz="2000" u="sng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 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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If you can think it, here you have de place to learn, to work in it, and finally to make it yourself.</a:t>
            </a:r>
          </a:p>
          <a:p>
            <a:pPr algn="just" eaLnBrk="0" hangingPunct="0">
              <a:defRPr/>
            </a:pPr>
            <a:endParaRPr lang="en-US" b="1" u="sng" dirty="0">
              <a:solidFill>
                <a:schemeClr val="bg2">
                  <a:lumMod val="50000"/>
                </a:schemeClr>
              </a:solidFill>
              <a:cs typeface="Calibri" pitchFamily="34" charset="0"/>
              <a:sym typeface="Wingdings" pitchFamily="2" charset="2"/>
            </a:endParaRPr>
          </a:p>
        </p:txBody>
      </p:sp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331913" y="4437063"/>
            <a:ext cx="35909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1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437063"/>
            <a:ext cx="319405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Picture 1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859338" y="4437063"/>
            <a:ext cx="35909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Picture 1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53075" y="4437063"/>
            <a:ext cx="35909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RFerrero\Desktop\Nueva carpeta\LOGOS\FABLAB\LOGO FABLAB_ TWITTER_EN NEG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91213" y="49213"/>
            <a:ext cx="2928937" cy="258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395288" y="877888"/>
            <a:ext cx="50038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defRPr/>
            </a:pPr>
            <a:r>
              <a:rPr lang="en-US" sz="4000" b="1" u="sng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  <a:cs typeface="Calibri" pitchFamily="34" charset="0"/>
              </a:rPr>
              <a:t>www.fablableon.org</a:t>
            </a:r>
            <a:endParaRPr lang="en-US" sz="4000" b="1" u="sng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076" name="Rectangle 3"/>
          <p:cNvSpPr>
            <a:spLocks noChangeArrowheads="1"/>
          </p:cNvSpPr>
          <p:nvPr/>
        </p:nvSpPr>
        <p:spPr bwMode="auto">
          <a:xfrm>
            <a:off x="250825" y="5661025"/>
            <a:ext cx="86423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>
              <a:defRPr/>
            </a:pPr>
            <a:r>
              <a:rPr lang="en-US" sz="32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  <a:cs typeface="Calibri" pitchFamily="34" charset="0"/>
              </a:rPr>
              <a:t>Contact:</a:t>
            </a:r>
            <a:endParaRPr lang="es-ES" sz="3200" b="1" dirty="0">
              <a:solidFill>
                <a:schemeClr val="bg2">
                  <a:lumMod val="25000"/>
                </a:schemeClr>
              </a:solidFill>
            </a:endParaRPr>
          </a:p>
          <a:p>
            <a:pPr algn="ctr" eaLnBrk="0" hangingPunct="0">
              <a:defRPr/>
            </a:pPr>
            <a:r>
              <a:rPr lang="en-US" sz="3200" b="1" dirty="0">
                <a:solidFill>
                  <a:schemeClr val="bg2">
                    <a:lumMod val="25000"/>
                  </a:schemeClr>
                </a:solidFill>
                <a:latin typeface="Calibri" pitchFamily="34" charset="0"/>
                <a:cs typeface="Calibri" pitchFamily="34" charset="0"/>
              </a:rPr>
              <a:t>info@fablableon.org    /   rferrero@fablableon.org</a:t>
            </a:r>
            <a:endParaRPr lang="en-US" sz="3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6" name="61277364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816560" y="2564904"/>
            <a:ext cx="5419736" cy="30350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4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76</Words>
  <Application>Microsoft Office PowerPoint</Application>
  <PresentationFormat>Presentación en pantalla (4:3)</PresentationFormat>
  <Paragraphs>11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7" baseType="lpstr">
      <vt:lpstr>Arial</vt:lpstr>
      <vt:lpstr>Calibri</vt:lpstr>
      <vt:lpstr>Times New Roman</vt:lpstr>
      <vt:lpstr>Wingdings</vt:lpstr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RFerrero</dc:creator>
  <cp:lastModifiedBy>RFerrero</cp:lastModifiedBy>
  <cp:revision>25</cp:revision>
  <dcterms:created xsi:type="dcterms:W3CDTF">2011-08-15T14:07:21Z</dcterms:created>
  <dcterms:modified xsi:type="dcterms:W3CDTF">2011-08-16T17:31:34Z</dcterms:modified>
</cp:coreProperties>
</file>