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jpeg" ContentType="image/jpeg"/>
  <Default Extension="m4v" ContentType="video/unknown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60" r:id="rId3"/>
    <p:sldId id="261" r:id="rId4"/>
    <p:sldId id="257" r:id="rId5"/>
    <p:sldId id="262" r:id="rId6"/>
    <p:sldId id="263" r:id="rId7"/>
    <p:sldId id="264" r:id="rId8"/>
    <p:sldId id="258" r:id="rId9"/>
    <p:sldId id="259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2" d="100"/>
          <a:sy n="52" d="100"/>
        </p:scale>
        <p:origin x="-8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52037-10A8-4946-B60C-960F04E2635A}" type="datetimeFigureOut">
              <a:rPr lang="en-US" smtClean="0"/>
              <a:t>3/6/13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B6F5E-A908-6142-8CFC-A4D8F4540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26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B6F5E-A908-6142-8CFC-A4D8F4540E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71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910D2-EAA7-5645-9050-9303AB4F2F8B}" type="datetimeFigureOut">
              <a:rPr lang="en-US" smtClean="0"/>
              <a:t>3/6/13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E7ED-0031-654F-86A3-AF1AF563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08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910D2-EAA7-5645-9050-9303AB4F2F8B}" type="datetimeFigureOut">
              <a:rPr lang="en-US" smtClean="0"/>
              <a:t>3/6/13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E7ED-0031-654F-86A3-AF1AF563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75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910D2-EAA7-5645-9050-9303AB4F2F8B}" type="datetimeFigureOut">
              <a:rPr lang="en-US" smtClean="0"/>
              <a:t>3/6/13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E7ED-0031-654F-86A3-AF1AF563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1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910D2-EAA7-5645-9050-9303AB4F2F8B}" type="datetimeFigureOut">
              <a:rPr lang="en-US" smtClean="0"/>
              <a:t>3/6/13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E7ED-0031-654F-86A3-AF1AF563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1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910D2-EAA7-5645-9050-9303AB4F2F8B}" type="datetimeFigureOut">
              <a:rPr lang="en-US" smtClean="0"/>
              <a:t>3/6/13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E7ED-0031-654F-86A3-AF1AF563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6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910D2-EAA7-5645-9050-9303AB4F2F8B}" type="datetimeFigureOut">
              <a:rPr lang="en-US" smtClean="0"/>
              <a:t>3/6/13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E7ED-0031-654F-86A3-AF1AF563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35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910D2-EAA7-5645-9050-9303AB4F2F8B}" type="datetimeFigureOut">
              <a:rPr lang="en-US" smtClean="0"/>
              <a:t>3/6/13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E7ED-0031-654F-86A3-AF1AF563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35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910D2-EAA7-5645-9050-9303AB4F2F8B}" type="datetimeFigureOut">
              <a:rPr lang="en-US" smtClean="0"/>
              <a:t>3/6/13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E7ED-0031-654F-86A3-AF1AF563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0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910D2-EAA7-5645-9050-9303AB4F2F8B}" type="datetimeFigureOut">
              <a:rPr lang="en-US" smtClean="0"/>
              <a:t>3/6/13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E7ED-0031-654F-86A3-AF1AF5638C7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301469" y="10886"/>
            <a:ext cx="1390005" cy="684711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Edit the text with your own short phrases. 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animation is already done for you; just copy and paste the slide into your existing presentation. 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This</a:t>
            </a:r>
            <a:r>
              <a:rPr lang="en-US" sz="1600" baseline="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animation looks best on a medium or dark colored background. The text will be hard to read on very light or very dark backgrounds.</a:t>
            </a:r>
            <a:endParaRPr lang="en-US" sz="1600" dirty="0" smtClean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034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910D2-EAA7-5645-9050-9303AB4F2F8B}" type="datetimeFigureOut">
              <a:rPr lang="en-US" smtClean="0"/>
              <a:t>3/6/13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E7ED-0031-654F-86A3-AF1AF563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12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910D2-EAA7-5645-9050-9303AB4F2F8B}" type="datetimeFigureOut">
              <a:rPr lang="en-US" smtClean="0"/>
              <a:t>3/6/13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5E7ED-0031-654F-86A3-AF1AF563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95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910D2-EAA7-5645-9050-9303AB4F2F8B}" type="datetimeFigureOut">
              <a:rPr lang="en-US" smtClean="0"/>
              <a:t>3/6/13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5E7ED-0031-654F-86A3-AF1AF5638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791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5.mpeg"/><Relationship Id="rId4" Type="http://schemas.openxmlformats.org/officeDocument/2006/relationships/video" Target="../media/media5.mpeg"/><Relationship Id="rId5" Type="http://schemas.microsoft.com/office/2007/relationships/media" Target="../media/media6.mp4"/><Relationship Id="rId6" Type="http://schemas.openxmlformats.org/officeDocument/2006/relationships/video" Target="../media/media6.mp4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Rapid Prototyping by Machining</a:t>
            </a:r>
            <a:endParaRPr lang="en-US" sz="4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657938"/>
            <a:ext cx="6858000" cy="165576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Sanjay Sarma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522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the pieces of Art-to-Part Machining in Place</a:t>
            </a:r>
          </a:p>
          <a:p>
            <a:r>
              <a:rPr lang="en-US" dirty="0" smtClean="0"/>
              <a:t>Manufacturing flight to Asia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Let’s party like the 90’s again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525" y="2540529"/>
            <a:ext cx="23876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5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in the 90’s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95" y="1918166"/>
            <a:ext cx="2362200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980" y="1989200"/>
            <a:ext cx="2670370" cy="3738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900" y="1816100"/>
            <a:ext cx="2349500" cy="322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279" y="4022200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7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Dream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Art-to-Part Machining</a:t>
            </a:r>
          </a:p>
          <a:p>
            <a:r>
              <a:rPr lang="en-US" dirty="0" smtClean="0"/>
              <a:t>Our words for rapid prototyping by machining</a:t>
            </a:r>
          </a:p>
          <a:p>
            <a:r>
              <a:rPr lang="en-US" dirty="0" smtClean="0"/>
              <a:t>Remember, NC was invented at MIT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607" y="3570642"/>
            <a:ext cx="2931222" cy="2931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6" y="56028"/>
            <a:ext cx="891807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68844" y="670639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6442" y="6306037"/>
            <a:ext cx="1976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www.turkcam.com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16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 in 1996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Rapid 5-axis tool path generation</a:t>
            </a:r>
            <a:endParaRPr lang="en-US" dirty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Automatic </a:t>
            </a:r>
            <a:r>
              <a:rPr lang="en-US" dirty="0" err="1" smtClean="0"/>
              <a:t>fixturing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New machine tool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252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Visibility Analysis</a:t>
            </a:r>
            <a:endParaRPr lang="en-US" dirty="0"/>
          </a:p>
        </p:txBody>
      </p:sp>
      <p:pic>
        <p:nvPicPr>
          <p:cNvPr id="5" name="TeaCup_VisibAnalysi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965" y="1569581"/>
            <a:ext cx="3749555" cy="3923953"/>
          </a:xfrm>
          <a:prstGeom prst="rect">
            <a:avLst/>
          </a:prstGeom>
        </p:spPr>
      </p:pic>
      <p:pic>
        <p:nvPicPr>
          <p:cNvPr id="7" name="Teacup_SurfaceVisib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03049" y="1698001"/>
            <a:ext cx="4453027" cy="37955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0301" y="6016529"/>
            <a:ext cx="89036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Balasubramaniam</a:t>
            </a:r>
            <a:r>
              <a:rPr lang="en-US" sz="1600" dirty="0"/>
              <a:t>, </a:t>
            </a:r>
            <a:r>
              <a:rPr lang="en-US" sz="1600" dirty="0" err="1"/>
              <a:t>Mahadevan</a:t>
            </a:r>
            <a:r>
              <a:rPr lang="en-US" sz="1600" dirty="0"/>
              <a:t>, Sanjay E. Sarma, and </a:t>
            </a:r>
            <a:r>
              <a:rPr lang="en-US" sz="1600" dirty="0" err="1"/>
              <a:t>Krzyztof</a:t>
            </a:r>
            <a:r>
              <a:rPr lang="en-US" sz="1600" dirty="0"/>
              <a:t> </a:t>
            </a:r>
            <a:r>
              <a:rPr lang="en-US" sz="1600" dirty="0" err="1"/>
              <a:t>Marciniak</a:t>
            </a:r>
            <a:r>
              <a:rPr lang="en-US" sz="1600" dirty="0"/>
              <a:t>.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"</a:t>
            </a:r>
            <a:r>
              <a:rPr lang="en-US" sz="1600" dirty="0"/>
              <a:t>Collision-free finishing </a:t>
            </a:r>
            <a:r>
              <a:rPr lang="en-US" sz="1600" dirty="0" err="1"/>
              <a:t>toolpaths</a:t>
            </a:r>
            <a:r>
              <a:rPr lang="en-US" sz="1600" dirty="0"/>
              <a:t> from visibility data." </a:t>
            </a:r>
            <a:r>
              <a:rPr lang="en-US" sz="1600" i="1" dirty="0"/>
              <a:t>Computer-Aided Design</a:t>
            </a:r>
            <a:r>
              <a:rPr lang="en-US" sz="1600" dirty="0"/>
              <a:t> 35, no. 4 (2003): 359-374.</a:t>
            </a:r>
          </a:p>
        </p:txBody>
      </p:sp>
    </p:spTree>
    <p:extLst>
      <p:ext uri="{BB962C8B-B14F-4D97-AF65-F5344CB8AC3E}">
        <p14:creationId xmlns:p14="http://schemas.microsoft.com/office/powerpoint/2010/main" val="3733479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 Path Generation</a:t>
            </a:r>
            <a:endParaRPr lang="en-US" dirty="0"/>
          </a:p>
        </p:txBody>
      </p:sp>
      <p:pic>
        <p:nvPicPr>
          <p:cNvPr id="4" name="TeaCupRoughing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81363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5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672"/>
            <a:ext cx="7886700" cy="1325563"/>
          </a:xfrm>
        </p:spPr>
        <p:txBody>
          <a:bodyPr/>
          <a:lstStyle/>
          <a:p>
            <a:r>
              <a:rPr lang="en-US" dirty="0" smtClean="0"/>
              <a:t>Machine </a:t>
            </a:r>
            <a:br>
              <a:rPr lang="en-US" dirty="0" smtClean="0"/>
            </a:br>
            <a:r>
              <a:rPr lang="en-US" dirty="0" smtClean="0"/>
              <a:t>Tool</a:t>
            </a:r>
            <a:endParaRPr lang="en-US" dirty="0"/>
          </a:p>
        </p:txBody>
      </p:sp>
      <p:pic>
        <p:nvPicPr>
          <p:cNvPr id="4" name="HY_mov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74518" y="0"/>
            <a:ext cx="5076825" cy="6858000"/>
          </a:xfrm>
          <a:prstGeom prst="rect">
            <a:avLst/>
          </a:prstGeom>
        </p:spPr>
      </p:pic>
      <p:pic>
        <p:nvPicPr>
          <p:cNvPr id="6" name="circle_test.mpe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779" y="2941990"/>
            <a:ext cx="4064000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738" y="5989990"/>
            <a:ext cx="8312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Son,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Seungkil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Taejung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Kim, Sanjay E. Sarma, and Alexander Slocum.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"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 hybrid 5-axis CNC milling machine."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Precision engineering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33, no. 4 (2009): 430-446.</a:t>
            </a:r>
          </a:p>
        </p:txBody>
      </p:sp>
      <p:pic>
        <p:nvPicPr>
          <p:cNvPr id="9" name="machining_demo-1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7155" y="1348235"/>
            <a:ext cx="203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39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Reference Free Part Encapsulation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89" y="1454903"/>
            <a:ext cx="7231180" cy="47573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556" y="6224765"/>
            <a:ext cx="8827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Lee, Elmer, and Sanjay E. Sarma. "Reference free part encapsulation: Materials, machines and methods." </a:t>
            </a:r>
            <a:r>
              <a:rPr lang="en-US" i="1" dirty="0"/>
              <a:t>Journal of Manufacturing Systems</a:t>
            </a:r>
            <a:r>
              <a:rPr lang="en-US" dirty="0"/>
              <a:t> 26, no. 1 (2007): 22-36.</a:t>
            </a:r>
          </a:p>
        </p:txBody>
      </p:sp>
    </p:spTree>
    <p:extLst>
      <p:ext uri="{BB962C8B-B14F-4D97-AF65-F5344CB8AC3E}">
        <p14:creationId xmlns:p14="http://schemas.microsoft.com/office/powerpoint/2010/main" val="1024344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708" y="1974687"/>
            <a:ext cx="3608908" cy="481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45" y="2097684"/>
            <a:ext cx="3319463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245" y="4053484"/>
            <a:ext cx="3319463" cy="254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69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ransparentOverlapText_16x9.potx" id="{3C679AAD-00F1-43C6-AA07-CDF7466DD6D7}" vid="{E81F2B60-FC17-4324-AB03-0190A0C879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ModernTransparent.potx</Template>
  <TotalTime>1295</TotalTime>
  <Words>158</Words>
  <Application>Microsoft Macintosh PowerPoint</Application>
  <PresentationFormat>On-screen Show (4:3)</PresentationFormat>
  <Paragraphs>27</Paragraphs>
  <Slides>10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Rapid Prototyping by Machining</vt:lpstr>
      <vt:lpstr>Back in the 90’s</vt:lpstr>
      <vt:lpstr>Our Dream</vt:lpstr>
      <vt:lpstr>Our Approach in 1996</vt:lpstr>
      <vt:lpstr>Visibility Analysis</vt:lpstr>
      <vt:lpstr>Tool Path Generation</vt:lpstr>
      <vt:lpstr>Machine  Tool</vt:lpstr>
      <vt:lpstr>Reference Free Part Encapsulation</vt:lpstr>
      <vt:lpstr>Parts</vt:lpstr>
      <vt:lpstr>Looking Back</vt:lpstr>
    </vt:vector>
  </TitlesOfParts>
  <Company>Massachusetts Institute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Rapid Prototyping by Machining Stories from a lifetime ago</dc:title>
  <dc:creator>Sanjay Sarma</dc:creator>
  <cp:lastModifiedBy>Sanjay Sarma</cp:lastModifiedBy>
  <cp:revision>11</cp:revision>
  <dcterms:created xsi:type="dcterms:W3CDTF">2013-03-06T19:22:51Z</dcterms:created>
  <dcterms:modified xsi:type="dcterms:W3CDTF">2013-03-07T16:58:42Z</dcterms:modified>
</cp:coreProperties>
</file>